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56" r:id="rId2"/>
    <p:sldId id="258" r:id="rId3"/>
    <p:sldId id="257" r:id="rId4"/>
  </p:sldIdLst>
  <p:sldSz cx="12192000" cy="12188825"/>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40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115"/>
    <p:restoredTop sz="92819"/>
  </p:normalViewPr>
  <p:slideViewPr>
    <p:cSldViewPr snapToGrid="0" snapToObjects="1" showGuides="1">
      <p:cViewPr>
        <p:scale>
          <a:sx n="42" d="100"/>
          <a:sy n="42" d="100"/>
        </p:scale>
        <p:origin x="1168" y="-1544"/>
      </p:cViewPr>
      <p:guideLst>
        <p:guide pos="4080"/>
        <p:guide orient="horz" pos="3839"/>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slide" Target="slides/slide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994792"/>
            <a:ext cx="10363200" cy="4243517"/>
          </a:xfrm>
        </p:spPr>
        <p:txBody>
          <a:bodyPr anchor="b"/>
          <a:lstStyle>
            <a:lvl1pPr algn="ctr">
              <a:defRPr sz="8000"/>
            </a:lvl1pPr>
          </a:lstStyle>
          <a:p>
            <a:r>
              <a:rPr lang="en-US"/>
              <a:t>Click to edit Master title style</a:t>
            </a:r>
            <a:endParaRPr lang="en-US" dirty="0"/>
          </a:p>
        </p:txBody>
      </p:sp>
      <p:sp>
        <p:nvSpPr>
          <p:cNvPr id="3" name="Subtitle 2"/>
          <p:cNvSpPr>
            <a:spLocks noGrp="1"/>
          </p:cNvSpPr>
          <p:nvPr>
            <p:ph type="subTitle" idx="1"/>
          </p:nvPr>
        </p:nvSpPr>
        <p:spPr>
          <a:xfrm>
            <a:off x="1524000" y="6401956"/>
            <a:ext cx="9144000" cy="2942810"/>
          </a:xfrm>
        </p:spPr>
        <p:txBody>
          <a:bodyPr/>
          <a:lstStyle>
            <a:lvl1pPr marL="0" indent="0" algn="ctr">
              <a:buNone/>
              <a:defRPr sz="3200"/>
            </a:lvl1pPr>
            <a:lvl2pPr marL="609585" indent="0" algn="ctr">
              <a:buNone/>
              <a:defRPr sz="2667"/>
            </a:lvl2pPr>
            <a:lvl3pPr marL="1219170" indent="0" algn="ctr">
              <a:buNone/>
              <a:defRPr sz="2400"/>
            </a:lvl3pPr>
            <a:lvl4pPr marL="1828754" indent="0" algn="ctr">
              <a:buNone/>
              <a:defRPr sz="2133"/>
            </a:lvl4pPr>
            <a:lvl5pPr marL="2438339" indent="0" algn="ctr">
              <a:buNone/>
              <a:defRPr sz="2133"/>
            </a:lvl5pPr>
            <a:lvl6pPr marL="3047924" indent="0" algn="ctr">
              <a:buNone/>
              <a:defRPr sz="2133"/>
            </a:lvl6pPr>
            <a:lvl7pPr marL="3657509" indent="0" algn="ctr">
              <a:buNone/>
              <a:defRPr sz="2133"/>
            </a:lvl7pPr>
            <a:lvl8pPr marL="4267093" indent="0" algn="ctr">
              <a:buNone/>
              <a:defRPr sz="2133"/>
            </a:lvl8pPr>
            <a:lvl9pPr marL="4876678" indent="0" algn="ctr">
              <a:buNone/>
              <a:defRPr sz="2133"/>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7FAF51E-3BB4-B748-80A8-4C7163F880A9}" type="datetimeFigureOut">
              <a:rPr lang="en-US" smtClean="0"/>
              <a:t>4/14/20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9EB44A8-0125-F745-B346-EECBEBDCA878}" type="slidenum">
              <a:rPr lang="en-US" smtClean="0"/>
              <a:t>‹#›</a:t>
            </a:fld>
            <a:endParaRPr lang="en-US"/>
          </a:p>
        </p:txBody>
      </p:sp>
    </p:spTree>
    <p:extLst>
      <p:ext uri="{BB962C8B-B14F-4D97-AF65-F5344CB8AC3E}">
        <p14:creationId xmlns:p14="http://schemas.microsoft.com/office/powerpoint/2010/main" val="22910432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7FAF51E-3BB4-B748-80A8-4C7163F880A9}" type="datetimeFigureOut">
              <a:rPr lang="en-US" smtClean="0"/>
              <a:t>4/14/20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9EB44A8-0125-F745-B346-EECBEBDCA878}" type="slidenum">
              <a:rPr lang="en-US" smtClean="0"/>
              <a:t>‹#›</a:t>
            </a:fld>
            <a:endParaRPr lang="en-US"/>
          </a:p>
        </p:txBody>
      </p:sp>
    </p:spTree>
    <p:extLst>
      <p:ext uri="{BB962C8B-B14F-4D97-AF65-F5344CB8AC3E}">
        <p14:creationId xmlns:p14="http://schemas.microsoft.com/office/powerpoint/2010/main" val="629746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648942"/>
            <a:ext cx="2628900" cy="10329466"/>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1" y="648942"/>
            <a:ext cx="7734300" cy="1032946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7FAF51E-3BB4-B748-80A8-4C7163F880A9}" type="datetimeFigureOut">
              <a:rPr lang="en-US" smtClean="0"/>
              <a:t>4/14/20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9EB44A8-0125-F745-B346-EECBEBDCA878}" type="slidenum">
              <a:rPr lang="en-US" smtClean="0"/>
              <a:t>‹#›</a:t>
            </a:fld>
            <a:endParaRPr lang="en-US"/>
          </a:p>
        </p:txBody>
      </p:sp>
    </p:spTree>
    <p:extLst>
      <p:ext uri="{BB962C8B-B14F-4D97-AF65-F5344CB8AC3E}">
        <p14:creationId xmlns:p14="http://schemas.microsoft.com/office/powerpoint/2010/main" val="8108188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7FAF51E-3BB4-B748-80A8-4C7163F880A9}" type="datetimeFigureOut">
              <a:rPr lang="en-US" smtClean="0"/>
              <a:t>4/14/20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9EB44A8-0125-F745-B346-EECBEBDCA878}" type="slidenum">
              <a:rPr lang="en-US" smtClean="0"/>
              <a:t>‹#›</a:t>
            </a:fld>
            <a:endParaRPr lang="en-US"/>
          </a:p>
        </p:txBody>
      </p:sp>
    </p:spTree>
    <p:extLst>
      <p:ext uri="{BB962C8B-B14F-4D97-AF65-F5344CB8AC3E}">
        <p14:creationId xmlns:p14="http://schemas.microsoft.com/office/powerpoint/2010/main" val="42718678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3038745"/>
            <a:ext cx="10515600" cy="5070212"/>
          </a:xfrm>
        </p:spPr>
        <p:txBody>
          <a:bodyPr anchor="b"/>
          <a:lstStyle>
            <a:lvl1pPr>
              <a:defRPr sz="8000"/>
            </a:lvl1pPr>
          </a:lstStyle>
          <a:p>
            <a:r>
              <a:rPr lang="en-US"/>
              <a:t>Click to edit Master title style</a:t>
            </a:r>
            <a:endParaRPr lang="en-US" dirty="0"/>
          </a:p>
        </p:txBody>
      </p:sp>
      <p:sp>
        <p:nvSpPr>
          <p:cNvPr id="3" name="Text Placeholder 2"/>
          <p:cNvSpPr>
            <a:spLocks noGrp="1"/>
          </p:cNvSpPr>
          <p:nvPr>
            <p:ph type="body" idx="1"/>
          </p:nvPr>
        </p:nvSpPr>
        <p:spPr>
          <a:xfrm>
            <a:off x="831851" y="8156923"/>
            <a:ext cx="10515600" cy="2666305"/>
          </a:xfrm>
        </p:spPr>
        <p:txBody>
          <a:bodyPr/>
          <a:lstStyle>
            <a:lvl1pPr marL="0" indent="0">
              <a:buNone/>
              <a:defRPr sz="3200">
                <a:solidFill>
                  <a:schemeClr val="tx1"/>
                </a:solidFill>
              </a:defRPr>
            </a:lvl1pPr>
            <a:lvl2pPr marL="609585" indent="0">
              <a:buNone/>
              <a:defRPr sz="2667">
                <a:solidFill>
                  <a:schemeClr val="tx1">
                    <a:tint val="75000"/>
                  </a:schemeClr>
                </a:solidFill>
              </a:defRPr>
            </a:lvl2pPr>
            <a:lvl3pPr marL="1219170" indent="0">
              <a:buNone/>
              <a:defRPr sz="2400">
                <a:solidFill>
                  <a:schemeClr val="tx1">
                    <a:tint val="75000"/>
                  </a:schemeClr>
                </a:solidFill>
              </a:defRPr>
            </a:lvl3pPr>
            <a:lvl4pPr marL="1828754" indent="0">
              <a:buNone/>
              <a:defRPr sz="2133">
                <a:solidFill>
                  <a:schemeClr val="tx1">
                    <a:tint val="75000"/>
                  </a:schemeClr>
                </a:solidFill>
              </a:defRPr>
            </a:lvl4pPr>
            <a:lvl5pPr marL="2438339" indent="0">
              <a:buNone/>
              <a:defRPr sz="2133">
                <a:solidFill>
                  <a:schemeClr val="tx1">
                    <a:tint val="75000"/>
                  </a:schemeClr>
                </a:solidFill>
              </a:defRPr>
            </a:lvl5pPr>
            <a:lvl6pPr marL="3047924" indent="0">
              <a:buNone/>
              <a:defRPr sz="2133">
                <a:solidFill>
                  <a:schemeClr val="tx1">
                    <a:tint val="75000"/>
                  </a:schemeClr>
                </a:solidFill>
              </a:defRPr>
            </a:lvl6pPr>
            <a:lvl7pPr marL="3657509" indent="0">
              <a:buNone/>
              <a:defRPr sz="2133">
                <a:solidFill>
                  <a:schemeClr val="tx1">
                    <a:tint val="75000"/>
                  </a:schemeClr>
                </a:solidFill>
              </a:defRPr>
            </a:lvl7pPr>
            <a:lvl8pPr marL="4267093" indent="0">
              <a:buNone/>
              <a:defRPr sz="2133">
                <a:solidFill>
                  <a:schemeClr val="tx1">
                    <a:tint val="75000"/>
                  </a:schemeClr>
                </a:solidFill>
              </a:defRPr>
            </a:lvl8pPr>
            <a:lvl9pPr marL="4876678" indent="0">
              <a:buNone/>
              <a:defRPr sz="2133">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7FAF51E-3BB4-B748-80A8-4C7163F880A9}" type="datetimeFigureOut">
              <a:rPr lang="en-US" smtClean="0"/>
              <a:t>4/14/20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9EB44A8-0125-F745-B346-EECBEBDCA878}" type="slidenum">
              <a:rPr lang="en-US" smtClean="0"/>
              <a:t>‹#›</a:t>
            </a:fld>
            <a:endParaRPr lang="en-US"/>
          </a:p>
        </p:txBody>
      </p:sp>
    </p:spTree>
    <p:extLst>
      <p:ext uri="{BB962C8B-B14F-4D97-AF65-F5344CB8AC3E}">
        <p14:creationId xmlns:p14="http://schemas.microsoft.com/office/powerpoint/2010/main" val="41599136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3244711"/>
            <a:ext cx="5181600" cy="773369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3244711"/>
            <a:ext cx="5181600" cy="773369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7FAF51E-3BB4-B748-80A8-4C7163F880A9}" type="datetimeFigureOut">
              <a:rPr lang="en-US" smtClean="0"/>
              <a:t>4/14/20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9EB44A8-0125-F745-B346-EECBEBDCA878}" type="slidenum">
              <a:rPr lang="en-US" smtClean="0"/>
              <a:t>‹#›</a:t>
            </a:fld>
            <a:endParaRPr lang="en-US"/>
          </a:p>
        </p:txBody>
      </p:sp>
    </p:spTree>
    <p:extLst>
      <p:ext uri="{BB962C8B-B14F-4D97-AF65-F5344CB8AC3E}">
        <p14:creationId xmlns:p14="http://schemas.microsoft.com/office/powerpoint/2010/main" val="2803957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648945"/>
            <a:ext cx="10515600" cy="235594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9" y="2987956"/>
            <a:ext cx="5157787" cy="1464351"/>
          </a:xfrm>
        </p:spPr>
        <p:txBody>
          <a:bodyPr anchor="b"/>
          <a:lstStyle>
            <a:lvl1pPr marL="0" indent="0">
              <a:buNone/>
              <a:defRPr sz="32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4" name="Content Placeholder 3"/>
          <p:cNvSpPr>
            <a:spLocks noGrp="1"/>
          </p:cNvSpPr>
          <p:nvPr>
            <p:ph sz="half" idx="2"/>
          </p:nvPr>
        </p:nvSpPr>
        <p:spPr>
          <a:xfrm>
            <a:off x="839789" y="4452307"/>
            <a:ext cx="5157787" cy="65486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1" y="2987956"/>
            <a:ext cx="5183188" cy="1464351"/>
          </a:xfrm>
        </p:spPr>
        <p:txBody>
          <a:bodyPr anchor="b"/>
          <a:lstStyle>
            <a:lvl1pPr marL="0" indent="0">
              <a:buNone/>
              <a:defRPr sz="32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6" name="Content Placeholder 5"/>
          <p:cNvSpPr>
            <a:spLocks noGrp="1"/>
          </p:cNvSpPr>
          <p:nvPr>
            <p:ph sz="quarter" idx="4"/>
          </p:nvPr>
        </p:nvSpPr>
        <p:spPr>
          <a:xfrm>
            <a:off x="6172201" y="4452307"/>
            <a:ext cx="5183188" cy="65486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7FAF51E-3BB4-B748-80A8-4C7163F880A9}" type="datetimeFigureOut">
              <a:rPr lang="en-US" smtClean="0"/>
              <a:t>4/14/20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9EB44A8-0125-F745-B346-EECBEBDCA878}" type="slidenum">
              <a:rPr lang="en-US" smtClean="0"/>
              <a:t>‹#›</a:t>
            </a:fld>
            <a:endParaRPr lang="en-US"/>
          </a:p>
        </p:txBody>
      </p:sp>
    </p:spTree>
    <p:extLst>
      <p:ext uri="{BB962C8B-B14F-4D97-AF65-F5344CB8AC3E}">
        <p14:creationId xmlns:p14="http://schemas.microsoft.com/office/powerpoint/2010/main" val="34281229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7FAF51E-3BB4-B748-80A8-4C7163F880A9}" type="datetimeFigureOut">
              <a:rPr lang="en-US" smtClean="0"/>
              <a:t>4/14/20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9EB44A8-0125-F745-B346-EECBEBDCA878}" type="slidenum">
              <a:rPr lang="en-US" smtClean="0"/>
              <a:t>‹#›</a:t>
            </a:fld>
            <a:endParaRPr lang="en-US"/>
          </a:p>
        </p:txBody>
      </p:sp>
    </p:spTree>
    <p:extLst>
      <p:ext uri="{BB962C8B-B14F-4D97-AF65-F5344CB8AC3E}">
        <p14:creationId xmlns:p14="http://schemas.microsoft.com/office/powerpoint/2010/main" val="40251881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7FAF51E-3BB4-B748-80A8-4C7163F880A9}" type="datetimeFigureOut">
              <a:rPr lang="en-US" smtClean="0"/>
              <a:t>4/14/20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9EB44A8-0125-F745-B346-EECBEBDCA878}" type="slidenum">
              <a:rPr lang="en-US" smtClean="0"/>
              <a:t>‹#›</a:t>
            </a:fld>
            <a:endParaRPr lang="en-US"/>
          </a:p>
        </p:txBody>
      </p:sp>
    </p:spTree>
    <p:extLst>
      <p:ext uri="{BB962C8B-B14F-4D97-AF65-F5344CB8AC3E}">
        <p14:creationId xmlns:p14="http://schemas.microsoft.com/office/powerpoint/2010/main" val="36771981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812588"/>
            <a:ext cx="3932237" cy="2844059"/>
          </a:xfrm>
        </p:spPr>
        <p:txBody>
          <a:bodyPr anchor="b"/>
          <a:lstStyle>
            <a:lvl1pPr>
              <a:defRPr sz="4267"/>
            </a:lvl1pPr>
          </a:lstStyle>
          <a:p>
            <a:r>
              <a:rPr lang="en-US"/>
              <a:t>Click to edit Master title style</a:t>
            </a:r>
            <a:endParaRPr lang="en-US" dirty="0"/>
          </a:p>
        </p:txBody>
      </p:sp>
      <p:sp>
        <p:nvSpPr>
          <p:cNvPr id="3" name="Content Placeholder 2"/>
          <p:cNvSpPr>
            <a:spLocks noGrp="1"/>
          </p:cNvSpPr>
          <p:nvPr>
            <p:ph idx="1"/>
          </p:nvPr>
        </p:nvSpPr>
        <p:spPr>
          <a:xfrm>
            <a:off x="5183188" y="1754968"/>
            <a:ext cx="6172200" cy="8661966"/>
          </a:xfrm>
        </p:spPr>
        <p:txBody>
          <a:bodyPr/>
          <a:lstStyle>
            <a:lvl1pPr>
              <a:defRPr sz="4267"/>
            </a:lvl1pPr>
            <a:lvl2pPr>
              <a:defRPr sz="3733"/>
            </a:lvl2pPr>
            <a:lvl3pPr>
              <a:defRPr sz="3200"/>
            </a:lvl3pPr>
            <a:lvl4pPr>
              <a:defRPr sz="2667"/>
            </a:lvl4pPr>
            <a:lvl5pPr>
              <a:defRPr sz="2667"/>
            </a:lvl5pPr>
            <a:lvl6pPr>
              <a:defRPr sz="2667"/>
            </a:lvl6pPr>
            <a:lvl7pPr>
              <a:defRPr sz="2667"/>
            </a:lvl7pPr>
            <a:lvl8pPr>
              <a:defRPr sz="2667"/>
            </a:lvl8pPr>
            <a:lvl9pPr>
              <a:defRPr sz="26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3656647"/>
            <a:ext cx="3932237" cy="6774392"/>
          </a:xfrm>
        </p:spPr>
        <p:txBody>
          <a:bodyPr/>
          <a:lstStyle>
            <a:lvl1pPr marL="0" indent="0">
              <a:buNone/>
              <a:defRPr sz="2133"/>
            </a:lvl1pPr>
            <a:lvl2pPr marL="609585" indent="0">
              <a:buNone/>
              <a:defRPr sz="1867"/>
            </a:lvl2pPr>
            <a:lvl3pPr marL="1219170" indent="0">
              <a:buNone/>
              <a:defRPr sz="1600"/>
            </a:lvl3pPr>
            <a:lvl4pPr marL="1828754" indent="0">
              <a:buNone/>
              <a:defRPr sz="1333"/>
            </a:lvl4pPr>
            <a:lvl5pPr marL="2438339" indent="0">
              <a:buNone/>
              <a:defRPr sz="1333"/>
            </a:lvl5pPr>
            <a:lvl6pPr marL="3047924" indent="0">
              <a:buNone/>
              <a:defRPr sz="1333"/>
            </a:lvl6pPr>
            <a:lvl7pPr marL="3657509" indent="0">
              <a:buNone/>
              <a:defRPr sz="1333"/>
            </a:lvl7pPr>
            <a:lvl8pPr marL="4267093" indent="0">
              <a:buNone/>
              <a:defRPr sz="1333"/>
            </a:lvl8pPr>
            <a:lvl9pPr marL="4876678" indent="0">
              <a:buNone/>
              <a:defRPr sz="1333"/>
            </a:lvl9pPr>
          </a:lstStyle>
          <a:p>
            <a:pPr lvl="0"/>
            <a:r>
              <a:rPr lang="en-US"/>
              <a:t>Click to edit Master text styles</a:t>
            </a:r>
          </a:p>
        </p:txBody>
      </p:sp>
      <p:sp>
        <p:nvSpPr>
          <p:cNvPr id="5" name="Date Placeholder 4"/>
          <p:cNvSpPr>
            <a:spLocks noGrp="1"/>
          </p:cNvSpPr>
          <p:nvPr>
            <p:ph type="dt" sz="half" idx="10"/>
          </p:nvPr>
        </p:nvSpPr>
        <p:spPr/>
        <p:txBody>
          <a:bodyPr/>
          <a:lstStyle/>
          <a:p>
            <a:fld id="{97FAF51E-3BB4-B748-80A8-4C7163F880A9}" type="datetimeFigureOut">
              <a:rPr lang="en-US" smtClean="0"/>
              <a:t>4/14/20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9EB44A8-0125-F745-B346-EECBEBDCA878}" type="slidenum">
              <a:rPr lang="en-US" smtClean="0"/>
              <a:t>‹#›</a:t>
            </a:fld>
            <a:endParaRPr lang="en-US"/>
          </a:p>
        </p:txBody>
      </p:sp>
    </p:spTree>
    <p:extLst>
      <p:ext uri="{BB962C8B-B14F-4D97-AF65-F5344CB8AC3E}">
        <p14:creationId xmlns:p14="http://schemas.microsoft.com/office/powerpoint/2010/main" val="13598156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812588"/>
            <a:ext cx="3932237" cy="2844059"/>
          </a:xfrm>
        </p:spPr>
        <p:txBody>
          <a:bodyPr anchor="b"/>
          <a:lstStyle>
            <a:lvl1pPr>
              <a:defRPr sz="4267"/>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1754968"/>
            <a:ext cx="6172200" cy="8661966"/>
          </a:xfrm>
        </p:spPr>
        <p:txBody>
          <a:bodyPr anchor="t"/>
          <a:lstStyle>
            <a:lvl1pPr marL="0" indent="0">
              <a:buNone/>
              <a:defRPr sz="4267"/>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t>Click icon to add picture</a:t>
            </a:r>
            <a:endParaRPr lang="en-US" dirty="0"/>
          </a:p>
        </p:txBody>
      </p:sp>
      <p:sp>
        <p:nvSpPr>
          <p:cNvPr id="4" name="Text Placeholder 3"/>
          <p:cNvSpPr>
            <a:spLocks noGrp="1"/>
          </p:cNvSpPr>
          <p:nvPr>
            <p:ph type="body" sz="half" idx="2"/>
          </p:nvPr>
        </p:nvSpPr>
        <p:spPr>
          <a:xfrm>
            <a:off x="839788" y="3656647"/>
            <a:ext cx="3932237" cy="6774392"/>
          </a:xfrm>
        </p:spPr>
        <p:txBody>
          <a:bodyPr/>
          <a:lstStyle>
            <a:lvl1pPr marL="0" indent="0">
              <a:buNone/>
              <a:defRPr sz="2133"/>
            </a:lvl1pPr>
            <a:lvl2pPr marL="609585" indent="0">
              <a:buNone/>
              <a:defRPr sz="1867"/>
            </a:lvl2pPr>
            <a:lvl3pPr marL="1219170" indent="0">
              <a:buNone/>
              <a:defRPr sz="1600"/>
            </a:lvl3pPr>
            <a:lvl4pPr marL="1828754" indent="0">
              <a:buNone/>
              <a:defRPr sz="1333"/>
            </a:lvl4pPr>
            <a:lvl5pPr marL="2438339" indent="0">
              <a:buNone/>
              <a:defRPr sz="1333"/>
            </a:lvl5pPr>
            <a:lvl6pPr marL="3047924" indent="0">
              <a:buNone/>
              <a:defRPr sz="1333"/>
            </a:lvl6pPr>
            <a:lvl7pPr marL="3657509" indent="0">
              <a:buNone/>
              <a:defRPr sz="1333"/>
            </a:lvl7pPr>
            <a:lvl8pPr marL="4267093" indent="0">
              <a:buNone/>
              <a:defRPr sz="1333"/>
            </a:lvl8pPr>
            <a:lvl9pPr marL="4876678" indent="0">
              <a:buNone/>
              <a:defRPr sz="1333"/>
            </a:lvl9pPr>
          </a:lstStyle>
          <a:p>
            <a:pPr lvl="0"/>
            <a:r>
              <a:rPr lang="en-US"/>
              <a:t>Click to edit Master text styles</a:t>
            </a:r>
          </a:p>
        </p:txBody>
      </p:sp>
      <p:sp>
        <p:nvSpPr>
          <p:cNvPr id="5" name="Date Placeholder 4"/>
          <p:cNvSpPr>
            <a:spLocks noGrp="1"/>
          </p:cNvSpPr>
          <p:nvPr>
            <p:ph type="dt" sz="half" idx="10"/>
          </p:nvPr>
        </p:nvSpPr>
        <p:spPr/>
        <p:txBody>
          <a:bodyPr/>
          <a:lstStyle/>
          <a:p>
            <a:fld id="{97FAF51E-3BB4-B748-80A8-4C7163F880A9}" type="datetimeFigureOut">
              <a:rPr lang="en-US" smtClean="0"/>
              <a:t>4/14/20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9EB44A8-0125-F745-B346-EECBEBDCA878}" type="slidenum">
              <a:rPr lang="en-US" smtClean="0"/>
              <a:t>‹#›</a:t>
            </a:fld>
            <a:endParaRPr lang="en-US"/>
          </a:p>
        </p:txBody>
      </p:sp>
    </p:spTree>
    <p:extLst>
      <p:ext uri="{BB962C8B-B14F-4D97-AF65-F5344CB8AC3E}">
        <p14:creationId xmlns:p14="http://schemas.microsoft.com/office/powerpoint/2010/main" val="71390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648945"/>
            <a:ext cx="10515600" cy="235594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3244711"/>
            <a:ext cx="10515600" cy="773369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11297238"/>
            <a:ext cx="2743200" cy="648942"/>
          </a:xfrm>
          <a:prstGeom prst="rect">
            <a:avLst/>
          </a:prstGeom>
        </p:spPr>
        <p:txBody>
          <a:bodyPr vert="horz" lIns="91440" tIns="45720" rIns="91440" bIns="45720" rtlCol="0" anchor="ctr"/>
          <a:lstStyle>
            <a:lvl1pPr algn="l">
              <a:defRPr sz="1600">
                <a:solidFill>
                  <a:schemeClr val="tx1">
                    <a:tint val="75000"/>
                  </a:schemeClr>
                </a:solidFill>
              </a:defRPr>
            </a:lvl1pPr>
          </a:lstStyle>
          <a:p>
            <a:fld id="{97FAF51E-3BB4-B748-80A8-4C7163F880A9}" type="datetimeFigureOut">
              <a:rPr lang="en-US" smtClean="0"/>
              <a:t>4/14/20</a:t>
            </a:fld>
            <a:endParaRPr lang="en-US"/>
          </a:p>
        </p:txBody>
      </p:sp>
      <p:sp>
        <p:nvSpPr>
          <p:cNvPr id="5" name="Footer Placeholder 4"/>
          <p:cNvSpPr>
            <a:spLocks noGrp="1"/>
          </p:cNvSpPr>
          <p:nvPr>
            <p:ph type="ftr" sz="quarter" idx="3"/>
          </p:nvPr>
        </p:nvSpPr>
        <p:spPr>
          <a:xfrm>
            <a:off x="4038600" y="11297238"/>
            <a:ext cx="4114800" cy="648942"/>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11297238"/>
            <a:ext cx="2743200" cy="648942"/>
          </a:xfrm>
          <a:prstGeom prst="rect">
            <a:avLst/>
          </a:prstGeom>
        </p:spPr>
        <p:txBody>
          <a:bodyPr vert="horz" lIns="91440" tIns="45720" rIns="91440" bIns="45720" rtlCol="0" anchor="ctr"/>
          <a:lstStyle>
            <a:lvl1pPr algn="r">
              <a:defRPr sz="1600">
                <a:solidFill>
                  <a:schemeClr val="tx1">
                    <a:tint val="75000"/>
                  </a:schemeClr>
                </a:solidFill>
              </a:defRPr>
            </a:lvl1pPr>
          </a:lstStyle>
          <a:p>
            <a:fld id="{39EB44A8-0125-F745-B346-EECBEBDCA878}" type="slidenum">
              <a:rPr lang="en-US" smtClean="0"/>
              <a:t>‹#›</a:t>
            </a:fld>
            <a:endParaRPr lang="en-US"/>
          </a:p>
        </p:txBody>
      </p:sp>
    </p:spTree>
    <p:extLst>
      <p:ext uri="{BB962C8B-B14F-4D97-AF65-F5344CB8AC3E}">
        <p14:creationId xmlns:p14="http://schemas.microsoft.com/office/powerpoint/2010/main" val="144637665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1219170" rtl="0" eaLnBrk="1" latinLnBrk="0" hangingPunct="1">
        <a:lnSpc>
          <a:spcPct val="90000"/>
        </a:lnSpc>
        <a:spcBef>
          <a:spcPct val="0"/>
        </a:spcBef>
        <a:buNone/>
        <a:defRPr sz="5867" kern="1200">
          <a:solidFill>
            <a:schemeClr val="tx1"/>
          </a:solidFill>
          <a:latin typeface="+mj-lt"/>
          <a:ea typeface="+mj-ea"/>
          <a:cs typeface="+mj-cs"/>
        </a:defRPr>
      </a:lvl1pPr>
    </p:titleStyle>
    <p:bodyStyle>
      <a:lvl1pPr marL="304792" indent="-304792" algn="l" defTabSz="1219170" rtl="0" eaLnBrk="1" latinLnBrk="0" hangingPunct="1">
        <a:lnSpc>
          <a:spcPct val="90000"/>
        </a:lnSpc>
        <a:spcBef>
          <a:spcPts val="1333"/>
        </a:spcBef>
        <a:buFont typeface="Arial" panose="020B0604020202020204" pitchFamily="34" charset="0"/>
        <a:buChar char="•"/>
        <a:defRPr sz="3733" kern="1200">
          <a:solidFill>
            <a:schemeClr val="tx1"/>
          </a:solidFill>
          <a:latin typeface="+mn-lt"/>
          <a:ea typeface="+mn-ea"/>
          <a:cs typeface="+mn-cs"/>
        </a:defRPr>
      </a:lvl1pPr>
      <a:lvl2pPr marL="914377" indent="-304792" algn="l" defTabSz="1219170" rtl="0" eaLnBrk="1" latinLnBrk="0" hangingPunct="1">
        <a:lnSpc>
          <a:spcPct val="90000"/>
        </a:lnSpc>
        <a:spcBef>
          <a:spcPts val="667"/>
        </a:spcBef>
        <a:buFont typeface="Arial" panose="020B0604020202020204" pitchFamily="34" charset="0"/>
        <a:buChar char="•"/>
        <a:defRPr sz="3200" kern="1200">
          <a:solidFill>
            <a:schemeClr val="tx1"/>
          </a:solidFill>
          <a:latin typeface="+mn-lt"/>
          <a:ea typeface="+mn-ea"/>
          <a:cs typeface="+mn-cs"/>
        </a:defRPr>
      </a:lvl2pPr>
      <a:lvl3pPr marL="1523962" indent="-304792" algn="l" defTabSz="1219170" rtl="0" eaLnBrk="1" latinLnBrk="0" hangingPunct="1">
        <a:lnSpc>
          <a:spcPct val="90000"/>
        </a:lnSpc>
        <a:spcBef>
          <a:spcPts val="667"/>
        </a:spcBef>
        <a:buFont typeface="Arial" panose="020B0604020202020204" pitchFamily="34" charset="0"/>
        <a:buChar char="•"/>
        <a:defRPr sz="2667" kern="1200">
          <a:solidFill>
            <a:schemeClr val="tx1"/>
          </a:solidFill>
          <a:latin typeface="+mn-lt"/>
          <a:ea typeface="+mn-ea"/>
          <a:cs typeface="+mn-cs"/>
        </a:defRPr>
      </a:lvl3pPr>
      <a:lvl4pPr marL="2133547"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4pPr>
      <a:lvl5pPr marL="274313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5pPr>
      <a:lvl6pPr marL="335271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2.png"/><Relationship Id="rId7" Type="http://schemas.openxmlformats.org/officeDocument/2006/relationships/image" Target="../media/image5.png"/><Relationship Id="rId12" Type="http://schemas.microsoft.com/office/2007/relationships/hdphoto" Target="../media/hdphoto4.wdp"/><Relationship Id="rId2" Type="http://schemas.openxmlformats.org/officeDocument/2006/relationships/image" Target="../media/image1.jpeg"/><Relationship Id="rId1" Type="http://schemas.openxmlformats.org/officeDocument/2006/relationships/slideLayout" Target="../slideLayouts/slideLayout1.xml"/><Relationship Id="rId6" Type="http://schemas.microsoft.com/office/2007/relationships/hdphoto" Target="../media/hdphoto1.wdp"/><Relationship Id="rId11" Type="http://schemas.openxmlformats.org/officeDocument/2006/relationships/image" Target="../media/image7.png"/><Relationship Id="rId5" Type="http://schemas.openxmlformats.org/officeDocument/2006/relationships/image" Target="../media/image4.png"/><Relationship Id="rId10" Type="http://schemas.microsoft.com/office/2007/relationships/hdphoto" Target="../media/hdphoto3.wdp"/><Relationship Id="rId4" Type="http://schemas.openxmlformats.org/officeDocument/2006/relationships/image" Target="../media/image3.png"/><Relationship Id="rId9" Type="http://schemas.openxmlformats.org/officeDocument/2006/relationships/image" Target="../media/image6.png"/></Relationships>
</file>

<file path=ppt/slides/_rels/slide2.xml.rels><?xml version="1.0" encoding="UTF-8" standalone="yes"?>
<Relationships xmlns="http://schemas.openxmlformats.org/package/2006/relationships"><Relationship Id="rId8" Type="http://schemas.microsoft.com/office/2007/relationships/hdphoto" Target="../media/hdphoto6.wdp"/><Relationship Id="rId3" Type="http://schemas.openxmlformats.org/officeDocument/2006/relationships/image" Target="../media/image2.png"/><Relationship Id="rId7" Type="http://schemas.openxmlformats.org/officeDocument/2006/relationships/image" Target="../media/image5.png"/><Relationship Id="rId12" Type="http://schemas.microsoft.com/office/2007/relationships/hdphoto" Target="../media/hdphoto8.wdp"/><Relationship Id="rId2" Type="http://schemas.openxmlformats.org/officeDocument/2006/relationships/image" Target="../media/image1.jpeg"/><Relationship Id="rId1" Type="http://schemas.openxmlformats.org/officeDocument/2006/relationships/slideLayout" Target="../slideLayouts/slideLayout1.xml"/><Relationship Id="rId6" Type="http://schemas.microsoft.com/office/2007/relationships/hdphoto" Target="../media/hdphoto5.wdp"/><Relationship Id="rId11" Type="http://schemas.openxmlformats.org/officeDocument/2006/relationships/image" Target="../media/image7.png"/><Relationship Id="rId5" Type="http://schemas.openxmlformats.org/officeDocument/2006/relationships/image" Target="../media/image4.png"/><Relationship Id="rId10" Type="http://schemas.microsoft.com/office/2007/relationships/hdphoto" Target="../media/hdphoto7.wdp"/><Relationship Id="rId4" Type="http://schemas.openxmlformats.org/officeDocument/2006/relationships/image" Target="../media/image3.png"/><Relationship Id="rId9" Type="http://schemas.openxmlformats.org/officeDocument/2006/relationships/image" Target="../media/image6.png"/></Relationships>
</file>

<file path=ppt/slides/_rels/slide3.xml.rels><?xml version="1.0" encoding="UTF-8" standalone="yes"?>
<Relationships xmlns="http://schemas.openxmlformats.org/package/2006/relationships"><Relationship Id="rId8" Type="http://schemas.microsoft.com/office/2007/relationships/hdphoto" Target="../media/hdphoto10.wdp"/><Relationship Id="rId3" Type="http://schemas.openxmlformats.org/officeDocument/2006/relationships/image" Target="../media/image1.jpeg"/><Relationship Id="rId7" Type="http://schemas.openxmlformats.org/officeDocument/2006/relationships/image" Target="../media/image5.png"/><Relationship Id="rId12" Type="http://schemas.microsoft.com/office/2007/relationships/hdphoto" Target="../media/hdphoto11.wdp"/><Relationship Id="rId2" Type="http://schemas.openxmlformats.org/officeDocument/2006/relationships/image" Target="../media/image2.png"/><Relationship Id="rId1" Type="http://schemas.openxmlformats.org/officeDocument/2006/relationships/slideLayout" Target="../slideLayouts/slideLayout1.xml"/><Relationship Id="rId6" Type="http://schemas.microsoft.com/office/2007/relationships/hdphoto" Target="../media/hdphoto9.wdp"/><Relationship Id="rId11" Type="http://schemas.openxmlformats.org/officeDocument/2006/relationships/image" Target="../media/image7.png"/><Relationship Id="rId5" Type="http://schemas.openxmlformats.org/officeDocument/2006/relationships/image" Target="../media/image4.png"/><Relationship Id="rId10" Type="http://schemas.microsoft.com/office/2007/relationships/hdphoto" Target="../media/hdphoto6.wdp"/><Relationship Id="rId4" Type="http://schemas.openxmlformats.org/officeDocument/2006/relationships/image" Target="../media/image3.png"/><Relationship Id="rId9"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oup 32">
            <a:extLst>
              <a:ext uri="{FF2B5EF4-FFF2-40B4-BE49-F238E27FC236}">
                <a16:creationId xmlns:a16="http://schemas.microsoft.com/office/drawing/2014/main" id="{193576AF-556B-7D43-9F8B-D42719E91B2B}"/>
              </a:ext>
            </a:extLst>
          </p:cNvPr>
          <p:cNvGrpSpPr/>
          <p:nvPr/>
        </p:nvGrpSpPr>
        <p:grpSpPr>
          <a:xfrm>
            <a:off x="6105406" y="660791"/>
            <a:ext cx="5473034" cy="5104409"/>
            <a:chOff x="5139630" y="1527039"/>
            <a:chExt cx="3309344" cy="3176278"/>
          </a:xfrm>
        </p:grpSpPr>
        <p:pic>
          <p:nvPicPr>
            <p:cNvPr id="1036" name="Picture 12" descr="https://www.frontiersin.org/files/Articles/378098/fcvm-05-00089-HTML/image_m/fcvm-05-00089-g001.jpg">
              <a:extLst>
                <a:ext uri="{FF2B5EF4-FFF2-40B4-BE49-F238E27FC236}">
                  <a16:creationId xmlns:a16="http://schemas.microsoft.com/office/drawing/2014/main" id="{7A42D695-2C63-F843-9C31-7B0F5594AC7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5623" r="63147" b="20952"/>
            <a:stretch/>
          </p:blipFill>
          <p:spPr bwMode="auto">
            <a:xfrm>
              <a:off x="5243618" y="1527039"/>
              <a:ext cx="3205356" cy="3176278"/>
            </a:xfrm>
            <a:prstGeom prst="rect">
              <a:avLst/>
            </a:prstGeom>
            <a:noFill/>
            <a:extLst>
              <a:ext uri="{909E8E84-426E-40DD-AFC4-6F175D3DCCD1}">
                <a14:hiddenFill xmlns:a14="http://schemas.microsoft.com/office/drawing/2010/main">
                  <a:solidFill>
                    <a:srgbClr val="FFFFFF"/>
                  </a:solidFill>
                </a14:hiddenFill>
              </a:ext>
            </a:extLst>
          </p:spPr>
        </p:pic>
        <p:sp>
          <p:nvSpPr>
            <p:cNvPr id="29" name="Rectangle 28">
              <a:extLst>
                <a:ext uri="{FF2B5EF4-FFF2-40B4-BE49-F238E27FC236}">
                  <a16:creationId xmlns:a16="http://schemas.microsoft.com/office/drawing/2014/main" id="{056A1C0F-3390-E741-BC2D-DCF6D88D3B39}"/>
                </a:ext>
              </a:extLst>
            </p:cNvPr>
            <p:cNvSpPr/>
            <p:nvPr/>
          </p:nvSpPr>
          <p:spPr>
            <a:xfrm>
              <a:off x="5209510" y="3166406"/>
              <a:ext cx="1061656" cy="6547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3" name="Rectangle 42">
              <a:extLst>
                <a:ext uri="{FF2B5EF4-FFF2-40B4-BE49-F238E27FC236}">
                  <a16:creationId xmlns:a16="http://schemas.microsoft.com/office/drawing/2014/main" id="{E8ED7D47-CD5E-4049-8FDA-517B3BCB3274}"/>
                </a:ext>
              </a:extLst>
            </p:cNvPr>
            <p:cNvSpPr/>
            <p:nvPr/>
          </p:nvSpPr>
          <p:spPr>
            <a:xfrm>
              <a:off x="5314720" y="2161153"/>
              <a:ext cx="1061656" cy="78207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2" name="Triangle 31">
              <a:extLst>
                <a:ext uri="{FF2B5EF4-FFF2-40B4-BE49-F238E27FC236}">
                  <a16:creationId xmlns:a16="http://schemas.microsoft.com/office/drawing/2014/main" id="{BA448630-0EB6-824E-BF7B-3ED9F7761AF3}"/>
                </a:ext>
              </a:extLst>
            </p:cNvPr>
            <p:cNvSpPr/>
            <p:nvPr/>
          </p:nvSpPr>
          <p:spPr>
            <a:xfrm rot="10800000">
              <a:off x="5139630" y="3142562"/>
              <a:ext cx="1408404" cy="803946"/>
            </a:xfrm>
            <a:prstGeom prs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55" name="TextBox 54">
            <a:extLst>
              <a:ext uri="{FF2B5EF4-FFF2-40B4-BE49-F238E27FC236}">
                <a16:creationId xmlns:a16="http://schemas.microsoft.com/office/drawing/2014/main" id="{F1DDE6E1-BC89-474E-A8B7-5AF415F86DD0}"/>
              </a:ext>
            </a:extLst>
          </p:cNvPr>
          <p:cNvSpPr txBox="1"/>
          <p:nvPr/>
        </p:nvSpPr>
        <p:spPr>
          <a:xfrm>
            <a:off x="7407709" y="304303"/>
            <a:ext cx="3941369" cy="646331"/>
          </a:xfrm>
          <a:prstGeom prst="rect">
            <a:avLst/>
          </a:prstGeom>
          <a:noFill/>
        </p:spPr>
        <p:txBody>
          <a:bodyPr wrap="square" rtlCol="0">
            <a:spAutoFit/>
          </a:bodyPr>
          <a:lstStyle/>
          <a:p>
            <a:pPr algn="ctr"/>
            <a:r>
              <a:rPr lang="en-US" sz="3600" b="1" dirty="0"/>
              <a:t>Molecular surveys</a:t>
            </a:r>
          </a:p>
        </p:txBody>
      </p:sp>
      <p:pic>
        <p:nvPicPr>
          <p:cNvPr id="56" name="Picture 12" descr="https://www.frontiersin.org/files/Articles/378098/fcvm-05-00089-HTML/image_m/fcvm-05-00089-g001.jpg">
            <a:extLst>
              <a:ext uri="{FF2B5EF4-FFF2-40B4-BE49-F238E27FC236}">
                <a16:creationId xmlns:a16="http://schemas.microsoft.com/office/drawing/2014/main" id="{E56F5A53-3DE8-064F-8CC7-0A252200AA5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0567" t="-2075" r="37050" b="11825"/>
          <a:stretch/>
        </p:blipFill>
        <p:spPr bwMode="auto">
          <a:xfrm>
            <a:off x="7407708" y="7515497"/>
            <a:ext cx="3941369" cy="4229100"/>
          </a:xfrm>
          <a:prstGeom prst="rect">
            <a:avLst/>
          </a:prstGeom>
          <a:noFill/>
          <a:extLst>
            <a:ext uri="{909E8E84-426E-40DD-AFC4-6F175D3DCCD1}">
              <a14:hiddenFill xmlns:a14="http://schemas.microsoft.com/office/drawing/2010/main">
                <a:solidFill>
                  <a:srgbClr val="FFFFFF"/>
                </a:solidFill>
              </a14:hiddenFill>
            </a:ext>
          </a:extLst>
        </p:spPr>
      </p:pic>
      <p:sp>
        <p:nvSpPr>
          <p:cNvPr id="57" name="TextBox 56">
            <a:extLst>
              <a:ext uri="{FF2B5EF4-FFF2-40B4-BE49-F238E27FC236}">
                <a16:creationId xmlns:a16="http://schemas.microsoft.com/office/drawing/2014/main" id="{E1410197-1E64-9448-8BB8-66BC20166267}"/>
              </a:ext>
            </a:extLst>
          </p:cNvPr>
          <p:cNvSpPr txBox="1"/>
          <p:nvPr/>
        </p:nvSpPr>
        <p:spPr>
          <a:xfrm>
            <a:off x="7460012" y="6781010"/>
            <a:ext cx="3889065" cy="646331"/>
          </a:xfrm>
          <a:prstGeom prst="rect">
            <a:avLst/>
          </a:prstGeom>
          <a:noFill/>
        </p:spPr>
        <p:txBody>
          <a:bodyPr wrap="square" rtlCol="0">
            <a:spAutoFit/>
          </a:bodyPr>
          <a:lstStyle/>
          <a:p>
            <a:pPr algn="ctr"/>
            <a:r>
              <a:rPr lang="en-US" sz="3600" b="1" dirty="0"/>
              <a:t>Data integration</a:t>
            </a:r>
          </a:p>
        </p:txBody>
      </p:sp>
      <p:pic>
        <p:nvPicPr>
          <p:cNvPr id="65" name="Picture 12" descr="https://www.frontiersin.org/files/Articles/378098/fcvm-05-00089-HTML/image_m/fcvm-05-00089-g001.jpg">
            <a:extLst>
              <a:ext uri="{FF2B5EF4-FFF2-40B4-BE49-F238E27FC236}">
                <a16:creationId xmlns:a16="http://schemas.microsoft.com/office/drawing/2014/main" id="{EBA30949-3192-1242-B228-F4736771661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7316" t="-992" r="20347" b="43053"/>
          <a:stretch/>
        </p:blipFill>
        <p:spPr bwMode="auto">
          <a:xfrm flipH="1">
            <a:off x="2694310" y="9759840"/>
            <a:ext cx="2106484" cy="2061655"/>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12" descr="https://www.frontiersin.org/files/Articles/378098/fcvm-05-00089-HTML/image_m/fcvm-05-00089-g001.jpg">
            <a:extLst>
              <a:ext uri="{FF2B5EF4-FFF2-40B4-BE49-F238E27FC236}">
                <a16:creationId xmlns:a16="http://schemas.microsoft.com/office/drawing/2014/main" id="{35A7D5D4-DB9D-9F45-960A-1113B8C720B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7316" t="-992" r="20347" b="43053"/>
          <a:stretch/>
        </p:blipFill>
        <p:spPr bwMode="auto">
          <a:xfrm flipH="1">
            <a:off x="2493121" y="7384727"/>
            <a:ext cx="2106484" cy="2061655"/>
          </a:xfrm>
          <a:prstGeom prst="rect">
            <a:avLst/>
          </a:prstGeom>
          <a:noFill/>
          <a:extLst>
            <a:ext uri="{909E8E84-426E-40DD-AFC4-6F175D3DCCD1}">
              <a14:hiddenFill xmlns:a14="http://schemas.microsoft.com/office/drawing/2010/main">
                <a:solidFill>
                  <a:srgbClr val="FFFFFF"/>
                </a:solidFill>
              </a14:hiddenFill>
            </a:ext>
          </a:extLst>
        </p:spPr>
      </p:pic>
      <p:sp>
        <p:nvSpPr>
          <p:cNvPr id="62" name="TextBox 61">
            <a:extLst>
              <a:ext uri="{FF2B5EF4-FFF2-40B4-BE49-F238E27FC236}">
                <a16:creationId xmlns:a16="http://schemas.microsoft.com/office/drawing/2014/main" id="{90ACD09F-B4BC-AA45-9184-2D1935956749}"/>
              </a:ext>
            </a:extLst>
          </p:cNvPr>
          <p:cNvSpPr txBox="1"/>
          <p:nvPr/>
        </p:nvSpPr>
        <p:spPr>
          <a:xfrm flipH="1">
            <a:off x="2014780" y="9977519"/>
            <a:ext cx="2117771" cy="502324"/>
          </a:xfrm>
          <a:prstGeom prst="rect">
            <a:avLst/>
          </a:prstGeom>
          <a:noFill/>
        </p:spPr>
        <p:txBody>
          <a:bodyPr wrap="none" rtlCol="0">
            <a:spAutoFit/>
          </a:bodyPr>
          <a:lstStyle/>
          <a:p>
            <a:r>
              <a:rPr lang="en-US" sz="2400" dirty="0"/>
              <a:t>intolerance</a:t>
            </a:r>
          </a:p>
        </p:txBody>
      </p:sp>
      <p:pic>
        <p:nvPicPr>
          <p:cNvPr id="66" name="Picture 12" descr="https://www.frontiersin.org/files/Articles/378098/fcvm-05-00089-HTML/image_m/fcvm-05-00089-g001.jpg">
            <a:extLst>
              <a:ext uri="{FF2B5EF4-FFF2-40B4-BE49-F238E27FC236}">
                <a16:creationId xmlns:a16="http://schemas.microsoft.com/office/drawing/2014/main" id="{0505596E-1DF2-F949-897B-928BB3B5193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7316" t="-992" r="20347" b="43053"/>
          <a:stretch/>
        </p:blipFill>
        <p:spPr bwMode="auto">
          <a:xfrm flipH="1">
            <a:off x="2670148" y="7502264"/>
            <a:ext cx="2106484" cy="2061655"/>
          </a:xfrm>
          <a:prstGeom prst="rect">
            <a:avLst/>
          </a:prstGeom>
          <a:noFill/>
          <a:extLst>
            <a:ext uri="{909E8E84-426E-40DD-AFC4-6F175D3DCCD1}">
              <a14:hiddenFill xmlns:a14="http://schemas.microsoft.com/office/drawing/2010/main">
                <a:solidFill>
                  <a:srgbClr val="FFFFFF"/>
                </a:solidFill>
              </a14:hiddenFill>
            </a:ext>
          </a:extLst>
        </p:spPr>
      </p:pic>
      <p:sp>
        <p:nvSpPr>
          <p:cNvPr id="67" name="TextBox 66">
            <a:extLst>
              <a:ext uri="{FF2B5EF4-FFF2-40B4-BE49-F238E27FC236}">
                <a16:creationId xmlns:a16="http://schemas.microsoft.com/office/drawing/2014/main" id="{5B1D65BB-53F8-A643-935E-97FD2A222AC2}"/>
              </a:ext>
            </a:extLst>
          </p:cNvPr>
          <p:cNvSpPr txBox="1"/>
          <p:nvPr/>
        </p:nvSpPr>
        <p:spPr>
          <a:xfrm flipH="1">
            <a:off x="2005724" y="7801036"/>
            <a:ext cx="1812861" cy="502324"/>
          </a:xfrm>
          <a:prstGeom prst="rect">
            <a:avLst/>
          </a:prstGeom>
          <a:noFill/>
        </p:spPr>
        <p:txBody>
          <a:bodyPr wrap="none" rtlCol="0">
            <a:spAutoFit/>
          </a:bodyPr>
          <a:lstStyle/>
          <a:p>
            <a:r>
              <a:rPr lang="en-US" sz="2400" dirty="0"/>
              <a:t>tolerance</a:t>
            </a:r>
          </a:p>
        </p:txBody>
      </p:sp>
      <p:sp>
        <p:nvSpPr>
          <p:cNvPr id="72" name="TextBox 71">
            <a:extLst>
              <a:ext uri="{FF2B5EF4-FFF2-40B4-BE49-F238E27FC236}">
                <a16:creationId xmlns:a16="http://schemas.microsoft.com/office/drawing/2014/main" id="{E76E4302-B6F5-334A-9FC2-472A4A2C4D63}"/>
              </a:ext>
            </a:extLst>
          </p:cNvPr>
          <p:cNvSpPr txBox="1"/>
          <p:nvPr/>
        </p:nvSpPr>
        <p:spPr>
          <a:xfrm rot="5400000" flipH="1">
            <a:off x="852535" y="10530131"/>
            <a:ext cx="338722" cy="490583"/>
          </a:xfrm>
          <a:prstGeom prst="rect">
            <a:avLst/>
          </a:prstGeom>
          <a:noFill/>
        </p:spPr>
        <p:txBody>
          <a:bodyPr wrap="none" rtlCol="0">
            <a:spAutoFit/>
          </a:bodyPr>
          <a:lstStyle/>
          <a:p>
            <a:r>
              <a:rPr lang="en-US" b="1" dirty="0">
                <a:solidFill>
                  <a:schemeClr val="bg1"/>
                </a:solidFill>
              </a:rPr>
              <a:t>X</a:t>
            </a:r>
          </a:p>
        </p:txBody>
      </p:sp>
      <p:grpSp>
        <p:nvGrpSpPr>
          <p:cNvPr id="73" name="Group 72">
            <a:extLst>
              <a:ext uri="{FF2B5EF4-FFF2-40B4-BE49-F238E27FC236}">
                <a16:creationId xmlns:a16="http://schemas.microsoft.com/office/drawing/2014/main" id="{208DD93B-AB97-244B-80F6-ACA2D61B006E}"/>
              </a:ext>
            </a:extLst>
          </p:cNvPr>
          <p:cNvGrpSpPr/>
          <p:nvPr/>
        </p:nvGrpSpPr>
        <p:grpSpPr>
          <a:xfrm flipH="1">
            <a:off x="364747" y="8431135"/>
            <a:ext cx="1637809" cy="779063"/>
            <a:chOff x="10887741" y="1816350"/>
            <a:chExt cx="1284993" cy="758021"/>
          </a:xfrm>
        </p:grpSpPr>
        <p:grpSp>
          <p:nvGrpSpPr>
            <p:cNvPr id="61" name="Group 60">
              <a:extLst>
                <a:ext uri="{FF2B5EF4-FFF2-40B4-BE49-F238E27FC236}">
                  <a16:creationId xmlns:a16="http://schemas.microsoft.com/office/drawing/2014/main" id="{C8CB950B-CCD1-E043-85D6-F66EF47E24B3}"/>
                </a:ext>
              </a:extLst>
            </p:cNvPr>
            <p:cNvGrpSpPr/>
            <p:nvPr/>
          </p:nvGrpSpPr>
          <p:grpSpPr>
            <a:xfrm>
              <a:off x="10887741" y="1831903"/>
              <a:ext cx="1284993" cy="742468"/>
              <a:chOff x="6692074" y="-1362354"/>
              <a:chExt cx="1284993" cy="742468"/>
            </a:xfrm>
          </p:grpSpPr>
          <p:sp>
            <p:nvSpPr>
              <p:cNvPr id="50" name="Oval 49">
                <a:extLst>
                  <a:ext uri="{FF2B5EF4-FFF2-40B4-BE49-F238E27FC236}">
                    <a16:creationId xmlns:a16="http://schemas.microsoft.com/office/drawing/2014/main" id="{5C26DDD2-B61D-614F-8790-E0158408B316}"/>
                  </a:ext>
                </a:extLst>
              </p:cNvPr>
              <p:cNvSpPr/>
              <p:nvPr/>
            </p:nvSpPr>
            <p:spPr>
              <a:xfrm>
                <a:off x="6833287" y="-1256512"/>
                <a:ext cx="1013254" cy="52210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400"/>
              </a:p>
            </p:txBody>
          </p:sp>
          <p:sp>
            <p:nvSpPr>
              <p:cNvPr id="51" name="Triangle 50">
                <a:extLst>
                  <a:ext uri="{FF2B5EF4-FFF2-40B4-BE49-F238E27FC236}">
                    <a16:creationId xmlns:a16="http://schemas.microsoft.com/office/drawing/2014/main" id="{27109FFE-CD29-8241-8054-67EC594F47D7}"/>
                  </a:ext>
                </a:extLst>
              </p:cNvPr>
              <p:cNvSpPr/>
              <p:nvPr/>
            </p:nvSpPr>
            <p:spPr>
              <a:xfrm rot="5400000">
                <a:off x="6628731" y="-1179554"/>
                <a:ext cx="522101" cy="395416"/>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400"/>
              </a:p>
            </p:txBody>
          </p:sp>
          <p:sp>
            <p:nvSpPr>
              <p:cNvPr id="70" name="Triangle 69">
                <a:extLst>
                  <a:ext uri="{FF2B5EF4-FFF2-40B4-BE49-F238E27FC236}">
                    <a16:creationId xmlns:a16="http://schemas.microsoft.com/office/drawing/2014/main" id="{641ACC72-05B9-584D-BD80-A30CD2CCD988}"/>
                  </a:ext>
                </a:extLst>
              </p:cNvPr>
              <p:cNvSpPr/>
              <p:nvPr/>
            </p:nvSpPr>
            <p:spPr>
              <a:xfrm rot="5086734">
                <a:off x="7078863" y="-1078644"/>
                <a:ext cx="522101" cy="395416"/>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400"/>
              </a:p>
            </p:txBody>
          </p:sp>
          <p:sp>
            <p:nvSpPr>
              <p:cNvPr id="71" name="Oval 70">
                <a:extLst>
                  <a:ext uri="{FF2B5EF4-FFF2-40B4-BE49-F238E27FC236}">
                    <a16:creationId xmlns:a16="http://schemas.microsoft.com/office/drawing/2014/main" id="{644E3E7A-4A93-7B4A-8477-69082D03018E}"/>
                  </a:ext>
                </a:extLst>
              </p:cNvPr>
              <p:cNvSpPr/>
              <p:nvPr/>
            </p:nvSpPr>
            <p:spPr>
              <a:xfrm>
                <a:off x="7617330" y="-1142701"/>
                <a:ext cx="91440" cy="9144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400"/>
              </a:p>
            </p:txBody>
          </p:sp>
          <p:sp>
            <p:nvSpPr>
              <p:cNvPr id="54" name="Arc 53">
                <a:extLst>
                  <a:ext uri="{FF2B5EF4-FFF2-40B4-BE49-F238E27FC236}">
                    <a16:creationId xmlns:a16="http://schemas.microsoft.com/office/drawing/2014/main" id="{8853B57F-A655-5B49-8083-0D9152068B7F}"/>
                  </a:ext>
                </a:extLst>
              </p:cNvPr>
              <p:cNvSpPr/>
              <p:nvPr/>
            </p:nvSpPr>
            <p:spPr>
              <a:xfrm rot="9153461">
                <a:off x="7455642" y="-1362354"/>
                <a:ext cx="521425" cy="494003"/>
              </a:xfrm>
              <a:prstGeom prst="arc">
                <a:avLst/>
              </a:prstGeom>
              <a:ln w="38100">
                <a:solidFill>
                  <a:schemeClr val="bg1"/>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400"/>
              </a:p>
            </p:txBody>
          </p:sp>
        </p:grpSp>
        <p:sp>
          <p:nvSpPr>
            <p:cNvPr id="92" name="Triangle 91">
              <a:extLst>
                <a:ext uri="{FF2B5EF4-FFF2-40B4-BE49-F238E27FC236}">
                  <a16:creationId xmlns:a16="http://schemas.microsoft.com/office/drawing/2014/main" id="{0AD39C9F-D6BD-A744-8AFD-BF7E9A8DCF72}"/>
                </a:ext>
              </a:extLst>
            </p:cNvPr>
            <p:cNvSpPr/>
            <p:nvPr/>
          </p:nvSpPr>
          <p:spPr>
            <a:xfrm rot="5086734">
              <a:off x="11239372" y="1879693"/>
              <a:ext cx="522101" cy="395416"/>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400"/>
            </a:p>
          </p:txBody>
        </p:sp>
      </p:grpSp>
      <p:sp>
        <p:nvSpPr>
          <p:cNvPr id="119" name="TextBox 118">
            <a:extLst>
              <a:ext uri="{FF2B5EF4-FFF2-40B4-BE49-F238E27FC236}">
                <a16:creationId xmlns:a16="http://schemas.microsoft.com/office/drawing/2014/main" id="{F1ABDD44-09A3-8445-A5C0-8B0C575CC0F6}"/>
              </a:ext>
            </a:extLst>
          </p:cNvPr>
          <p:cNvSpPr txBox="1"/>
          <p:nvPr/>
        </p:nvSpPr>
        <p:spPr>
          <a:xfrm rot="5400000" flipH="1">
            <a:off x="578838" y="10744466"/>
            <a:ext cx="338722" cy="490583"/>
          </a:xfrm>
          <a:prstGeom prst="rect">
            <a:avLst/>
          </a:prstGeom>
          <a:noFill/>
        </p:spPr>
        <p:txBody>
          <a:bodyPr wrap="none" rtlCol="0">
            <a:spAutoFit/>
          </a:bodyPr>
          <a:lstStyle/>
          <a:p>
            <a:r>
              <a:rPr lang="en-US" b="1" dirty="0">
                <a:solidFill>
                  <a:schemeClr val="bg1"/>
                </a:solidFill>
              </a:rPr>
              <a:t>X</a:t>
            </a:r>
          </a:p>
        </p:txBody>
      </p:sp>
      <p:grpSp>
        <p:nvGrpSpPr>
          <p:cNvPr id="137" name="Group 136">
            <a:extLst>
              <a:ext uri="{FF2B5EF4-FFF2-40B4-BE49-F238E27FC236}">
                <a16:creationId xmlns:a16="http://schemas.microsoft.com/office/drawing/2014/main" id="{A5A228AA-7786-AC42-8DBF-2903D303B181}"/>
              </a:ext>
            </a:extLst>
          </p:cNvPr>
          <p:cNvGrpSpPr/>
          <p:nvPr/>
        </p:nvGrpSpPr>
        <p:grpSpPr>
          <a:xfrm flipH="1">
            <a:off x="286968" y="10659142"/>
            <a:ext cx="1736788" cy="908527"/>
            <a:chOff x="11974476" y="2984420"/>
            <a:chExt cx="967076" cy="645994"/>
          </a:xfrm>
        </p:grpSpPr>
        <p:grpSp>
          <p:nvGrpSpPr>
            <p:cNvPr id="138" name="Group 137">
              <a:extLst>
                <a:ext uri="{FF2B5EF4-FFF2-40B4-BE49-F238E27FC236}">
                  <a16:creationId xmlns:a16="http://schemas.microsoft.com/office/drawing/2014/main" id="{6F906761-8FFD-434D-AD73-9C0F12145418}"/>
                </a:ext>
              </a:extLst>
            </p:cNvPr>
            <p:cNvGrpSpPr/>
            <p:nvPr/>
          </p:nvGrpSpPr>
          <p:grpSpPr>
            <a:xfrm>
              <a:off x="11974476" y="2984420"/>
              <a:ext cx="967076" cy="645994"/>
              <a:chOff x="10887741" y="1816350"/>
              <a:chExt cx="1362649" cy="883985"/>
            </a:xfrm>
          </p:grpSpPr>
          <p:grpSp>
            <p:nvGrpSpPr>
              <p:cNvPr id="140" name="Group 139">
                <a:extLst>
                  <a:ext uri="{FF2B5EF4-FFF2-40B4-BE49-F238E27FC236}">
                    <a16:creationId xmlns:a16="http://schemas.microsoft.com/office/drawing/2014/main" id="{78C08B2F-BFF5-D348-A7BE-1A843C42C40F}"/>
                  </a:ext>
                </a:extLst>
              </p:cNvPr>
              <p:cNvGrpSpPr/>
              <p:nvPr/>
            </p:nvGrpSpPr>
            <p:grpSpPr>
              <a:xfrm>
                <a:off x="10887741" y="1937745"/>
                <a:ext cx="1362649" cy="762590"/>
                <a:chOff x="6692074" y="-1256512"/>
                <a:chExt cx="1362649" cy="762590"/>
              </a:xfrm>
            </p:grpSpPr>
            <p:sp>
              <p:nvSpPr>
                <p:cNvPr id="142" name="Oval 141">
                  <a:extLst>
                    <a:ext uri="{FF2B5EF4-FFF2-40B4-BE49-F238E27FC236}">
                      <a16:creationId xmlns:a16="http://schemas.microsoft.com/office/drawing/2014/main" id="{0D529F8E-1905-AE48-8171-6DDA56C6856B}"/>
                    </a:ext>
                  </a:extLst>
                </p:cNvPr>
                <p:cNvSpPr/>
                <p:nvPr/>
              </p:nvSpPr>
              <p:spPr>
                <a:xfrm>
                  <a:off x="6833287" y="-1256512"/>
                  <a:ext cx="1013254" cy="52210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400"/>
                </a:p>
              </p:txBody>
            </p:sp>
            <p:sp>
              <p:nvSpPr>
                <p:cNvPr id="143" name="Triangle 142">
                  <a:extLst>
                    <a:ext uri="{FF2B5EF4-FFF2-40B4-BE49-F238E27FC236}">
                      <a16:creationId xmlns:a16="http://schemas.microsoft.com/office/drawing/2014/main" id="{47CE7D59-241D-0A45-9119-39EE512E75C8}"/>
                    </a:ext>
                  </a:extLst>
                </p:cNvPr>
                <p:cNvSpPr/>
                <p:nvPr/>
              </p:nvSpPr>
              <p:spPr>
                <a:xfrm rot="5400000">
                  <a:off x="6628731" y="-1179554"/>
                  <a:ext cx="522101" cy="395416"/>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400"/>
                </a:p>
              </p:txBody>
            </p:sp>
            <p:sp>
              <p:nvSpPr>
                <p:cNvPr id="144" name="Triangle 143">
                  <a:extLst>
                    <a:ext uri="{FF2B5EF4-FFF2-40B4-BE49-F238E27FC236}">
                      <a16:creationId xmlns:a16="http://schemas.microsoft.com/office/drawing/2014/main" id="{E143FC69-D1C8-2A4C-8353-C37A0C4B699B}"/>
                    </a:ext>
                  </a:extLst>
                </p:cNvPr>
                <p:cNvSpPr/>
                <p:nvPr/>
              </p:nvSpPr>
              <p:spPr>
                <a:xfrm rot="5086734">
                  <a:off x="7078863" y="-1078644"/>
                  <a:ext cx="522101" cy="395416"/>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400"/>
                </a:p>
              </p:txBody>
            </p:sp>
            <p:sp>
              <p:nvSpPr>
                <p:cNvPr id="145" name="Arc 144">
                  <a:extLst>
                    <a:ext uri="{FF2B5EF4-FFF2-40B4-BE49-F238E27FC236}">
                      <a16:creationId xmlns:a16="http://schemas.microsoft.com/office/drawing/2014/main" id="{75A2AD31-087C-5740-9D40-EA95CFAC89F8}"/>
                    </a:ext>
                  </a:extLst>
                </p:cNvPr>
                <p:cNvSpPr/>
                <p:nvPr/>
              </p:nvSpPr>
              <p:spPr>
                <a:xfrm rot="17491405">
                  <a:off x="7547193" y="-1001452"/>
                  <a:ext cx="506391" cy="508669"/>
                </a:xfrm>
                <a:prstGeom prst="arc">
                  <a:avLst>
                    <a:gd name="adj1" fmla="val 16423712"/>
                    <a:gd name="adj2" fmla="val 0"/>
                  </a:avLst>
                </a:prstGeom>
                <a:ln w="38100">
                  <a:solidFill>
                    <a:schemeClr val="bg1"/>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400"/>
                </a:p>
              </p:txBody>
            </p:sp>
          </p:grpSp>
          <p:sp>
            <p:nvSpPr>
              <p:cNvPr id="141" name="Triangle 140">
                <a:extLst>
                  <a:ext uri="{FF2B5EF4-FFF2-40B4-BE49-F238E27FC236}">
                    <a16:creationId xmlns:a16="http://schemas.microsoft.com/office/drawing/2014/main" id="{8936F3D8-3ABC-BB43-8123-147FFC59F14F}"/>
                  </a:ext>
                </a:extLst>
              </p:cNvPr>
              <p:cNvSpPr/>
              <p:nvPr/>
            </p:nvSpPr>
            <p:spPr>
              <a:xfrm rot="5086734">
                <a:off x="11239372" y="1879693"/>
                <a:ext cx="522101" cy="395416"/>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400"/>
              </a:p>
            </p:txBody>
          </p:sp>
        </p:grpSp>
        <p:sp>
          <p:nvSpPr>
            <p:cNvPr id="139" name="TextBox 138">
              <a:extLst>
                <a:ext uri="{FF2B5EF4-FFF2-40B4-BE49-F238E27FC236}">
                  <a16:creationId xmlns:a16="http://schemas.microsoft.com/office/drawing/2014/main" id="{0509756C-8B29-734C-AFC7-DCC4E9660C6A}"/>
                </a:ext>
              </a:extLst>
            </p:cNvPr>
            <p:cNvSpPr txBox="1"/>
            <p:nvPr/>
          </p:nvSpPr>
          <p:spPr>
            <a:xfrm rot="16200000">
              <a:off x="12502573" y="3063932"/>
              <a:ext cx="230921" cy="250402"/>
            </a:xfrm>
            <a:prstGeom prst="rect">
              <a:avLst/>
            </a:prstGeom>
            <a:noFill/>
          </p:spPr>
          <p:txBody>
            <a:bodyPr wrap="none" rtlCol="0">
              <a:spAutoFit/>
            </a:bodyPr>
            <a:lstStyle/>
            <a:p>
              <a:r>
                <a:rPr lang="en-US" sz="1600" b="1" dirty="0">
                  <a:solidFill>
                    <a:schemeClr val="bg1"/>
                  </a:solidFill>
                </a:rPr>
                <a:t>X</a:t>
              </a:r>
            </a:p>
          </p:txBody>
        </p:sp>
      </p:grpSp>
      <p:sp>
        <p:nvSpPr>
          <p:cNvPr id="85" name="TextBox 84">
            <a:extLst>
              <a:ext uri="{FF2B5EF4-FFF2-40B4-BE49-F238E27FC236}">
                <a16:creationId xmlns:a16="http://schemas.microsoft.com/office/drawing/2014/main" id="{F9211FEA-90A3-5F4E-9D12-282FAA164838}"/>
              </a:ext>
            </a:extLst>
          </p:cNvPr>
          <p:cNvSpPr txBox="1"/>
          <p:nvPr/>
        </p:nvSpPr>
        <p:spPr>
          <a:xfrm>
            <a:off x="263304" y="12765476"/>
            <a:ext cx="11990091" cy="1323439"/>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Molecular surveys are done on marine animals exposed to different environmental change scenarios. Data can be integrated within species and across species to identify molecular signatures related to environmental change tolerance (i.e. neutral or positive outcome) or intolerance (i.e. negative outcome). Adapted from </a:t>
            </a:r>
            <a:r>
              <a:rPr lang="en-US" sz="2000" dirty="0" err="1">
                <a:latin typeface="Arial" panose="020B0604020202020204" pitchFamily="34" charset="0"/>
                <a:cs typeface="Arial" panose="020B0604020202020204" pitchFamily="34" charset="0"/>
              </a:rPr>
              <a:t>Vilne</a:t>
            </a:r>
            <a:r>
              <a:rPr lang="en-US" sz="2000" dirty="0">
                <a:latin typeface="Arial" panose="020B0604020202020204" pitchFamily="34" charset="0"/>
                <a:cs typeface="Arial" panose="020B0604020202020204" pitchFamily="34" charset="0"/>
              </a:rPr>
              <a:t> and </a:t>
            </a:r>
            <a:r>
              <a:rPr lang="en-US" sz="2000" dirty="0" err="1">
                <a:latin typeface="Arial" panose="020B0604020202020204" pitchFamily="34" charset="0"/>
                <a:cs typeface="Arial" panose="020B0604020202020204" pitchFamily="34" charset="0"/>
              </a:rPr>
              <a:t>Schunkert</a:t>
            </a:r>
            <a:r>
              <a:rPr lang="en-US" sz="2000" dirty="0">
                <a:latin typeface="Arial" panose="020B0604020202020204" pitchFamily="34" charset="0"/>
                <a:cs typeface="Arial" panose="020B0604020202020204" pitchFamily="34" charset="0"/>
              </a:rPr>
              <a:t> (2018) </a:t>
            </a:r>
            <a:r>
              <a:rPr lang="en-US" sz="2000" i="1" dirty="0">
                <a:latin typeface="Arial" panose="020B0604020202020204" pitchFamily="34" charset="0"/>
                <a:cs typeface="Arial" panose="020B0604020202020204" pitchFamily="34" charset="0"/>
              </a:rPr>
              <a:t>Front. Cardiovasc. </a:t>
            </a:r>
            <a:r>
              <a:rPr lang="en-US" sz="2000" dirty="0">
                <a:latin typeface="Arial" panose="020B0604020202020204" pitchFamily="34" charset="0"/>
                <a:cs typeface="Arial" panose="020B0604020202020204" pitchFamily="34" charset="0"/>
              </a:rPr>
              <a:t>https://</a:t>
            </a:r>
            <a:r>
              <a:rPr lang="en-US" sz="2000" dirty="0" err="1">
                <a:latin typeface="Arial" panose="020B0604020202020204" pitchFamily="34" charset="0"/>
                <a:cs typeface="Arial" panose="020B0604020202020204" pitchFamily="34" charset="0"/>
              </a:rPr>
              <a:t>doi.org</a:t>
            </a:r>
            <a:r>
              <a:rPr lang="en-US" sz="2000" dirty="0">
                <a:latin typeface="Arial" panose="020B0604020202020204" pitchFamily="34" charset="0"/>
                <a:cs typeface="Arial" panose="020B0604020202020204" pitchFamily="34" charset="0"/>
              </a:rPr>
              <a:t>/10.3389/fcvm.2018.00089. </a:t>
            </a:r>
          </a:p>
        </p:txBody>
      </p:sp>
      <p:sp>
        <p:nvSpPr>
          <p:cNvPr id="93" name="Right Arrow 92">
            <a:extLst>
              <a:ext uri="{FF2B5EF4-FFF2-40B4-BE49-F238E27FC236}">
                <a16:creationId xmlns:a16="http://schemas.microsoft.com/office/drawing/2014/main" id="{5C2B37E4-1E7A-094B-9188-CB8C16639934}"/>
              </a:ext>
            </a:extLst>
          </p:cNvPr>
          <p:cNvSpPr/>
          <p:nvPr/>
        </p:nvSpPr>
        <p:spPr>
          <a:xfrm>
            <a:off x="5526036" y="4260771"/>
            <a:ext cx="1080046" cy="860204"/>
          </a:xfrm>
          <a:prstGeom prst="rightArrow">
            <a:avLst>
              <a:gd name="adj1" fmla="val 40618"/>
              <a:gd name="adj2" fmla="val 64073"/>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Right Arrow 160">
            <a:extLst>
              <a:ext uri="{FF2B5EF4-FFF2-40B4-BE49-F238E27FC236}">
                <a16:creationId xmlns:a16="http://schemas.microsoft.com/office/drawing/2014/main" id="{BFFBCF52-A6C7-9042-B8FC-E3DA4773E8CF}"/>
              </a:ext>
            </a:extLst>
          </p:cNvPr>
          <p:cNvSpPr/>
          <p:nvPr/>
        </p:nvSpPr>
        <p:spPr>
          <a:xfrm rot="5400000">
            <a:off x="8763316" y="5895378"/>
            <a:ext cx="1045685" cy="966671"/>
          </a:xfrm>
          <a:prstGeom prst="rightArrow">
            <a:avLst>
              <a:gd name="adj1" fmla="val 40618"/>
              <a:gd name="adj2" fmla="val 64073"/>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Right Arrow 161">
            <a:extLst>
              <a:ext uri="{FF2B5EF4-FFF2-40B4-BE49-F238E27FC236}">
                <a16:creationId xmlns:a16="http://schemas.microsoft.com/office/drawing/2014/main" id="{79920892-AE7B-8A41-A9CA-7E26CB18AFA1}"/>
              </a:ext>
            </a:extLst>
          </p:cNvPr>
          <p:cNvSpPr/>
          <p:nvPr/>
        </p:nvSpPr>
        <p:spPr>
          <a:xfrm rot="10800000">
            <a:off x="5462312" y="8865550"/>
            <a:ext cx="1061873" cy="832844"/>
          </a:xfrm>
          <a:prstGeom prst="rightArrow">
            <a:avLst>
              <a:gd name="adj1" fmla="val 40618"/>
              <a:gd name="adj2" fmla="val 64073"/>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TextBox 163">
            <a:extLst>
              <a:ext uri="{FF2B5EF4-FFF2-40B4-BE49-F238E27FC236}">
                <a16:creationId xmlns:a16="http://schemas.microsoft.com/office/drawing/2014/main" id="{D41901C9-0D71-904F-96CF-A3305139553C}"/>
              </a:ext>
            </a:extLst>
          </p:cNvPr>
          <p:cNvSpPr txBox="1"/>
          <p:nvPr/>
        </p:nvSpPr>
        <p:spPr>
          <a:xfrm>
            <a:off x="779387" y="6781010"/>
            <a:ext cx="3889065" cy="646331"/>
          </a:xfrm>
          <a:prstGeom prst="rect">
            <a:avLst/>
          </a:prstGeom>
          <a:noFill/>
        </p:spPr>
        <p:txBody>
          <a:bodyPr wrap="square" rtlCol="0">
            <a:spAutoFit/>
          </a:bodyPr>
          <a:lstStyle/>
          <a:p>
            <a:pPr algn="ctr"/>
            <a:r>
              <a:rPr lang="en-US" sz="3600" b="1" dirty="0"/>
              <a:t>Signatures</a:t>
            </a:r>
          </a:p>
        </p:txBody>
      </p:sp>
      <p:sp>
        <p:nvSpPr>
          <p:cNvPr id="165" name="TextBox 164">
            <a:extLst>
              <a:ext uri="{FF2B5EF4-FFF2-40B4-BE49-F238E27FC236}">
                <a16:creationId xmlns:a16="http://schemas.microsoft.com/office/drawing/2014/main" id="{09454AAC-4608-C44B-8E40-5A23035BBF00}"/>
              </a:ext>
            </a:extLst>
          </p:cNvPr>
          <p:cNvSpPr txBox="1"/>
          <p:nvPr/>
        </p:nvSpPr>
        <p:spPr>
          <a:xfrm>
            <a:off x="-299706" y="295858"/>
            <a:ext cx="6174239" cy="663221"/>
          </a:xfrm>
          <a:prstGeom prst="rect">
            <a:avLst/>
          </a:prstGeom>
          <a:noFill/>
        </p:spPr>
        <p:txBody>
          <a:bodyPr wrap="square" rtlCol="0">
            <a:spAutoFit/>
          </a:bodyPr>
          <a:lstStyle/>
          <a:p>
            <a:pPr algn="ctr"/>
            <a:r>
              <a:rPr lang="en-US" sz="3600" b="1" dirty="0"/>
              <a:t>Environmental change</a:t>
            </a:r>
          </a:p>
        </p:txBody>
      </p:sp>
      <p:grpSp>
        <p:nvGrpSpPr>
          <p:cNvPr id="86" name="Group 85">
            <a:extLst>
              <a:ext uri="{FF2B5EF4-FFF2-40B4-BE49-F238E27FC236}">
                <a16:creationId xmlns:a16="http://schemas.microsoft.com/office/drawing/2014/main" id="{BD79C57F-DEF9-8B44-85BB-FEBE295C7DF0}"/>
              </a:ext>
            </a:extLst>
          </p:cNvPr>
          <p:cNvGrpSpPr/>
          <p:nvPr/>
        </p:nvGrpSpPr>
        <p:grpSpPr>
          <a:xfrm>
            <a:off x="417567" y="1097996"/>
            <a:ext cx="4824890" cy="4644762"/>
            <a:chOff x="428701" y="1350469"/>
            <a:chExt cx="2760095" cy="2899459"/>
          </a:xfrm>
        </p:grpSpPr>
        <p:pic>
          <p:nvPicPr>
            <p:cNvPr id="1030" name="Picture 6" descr="File:Factory-fontawesomish.svg - Wikimedia Commons">
              <a:extLst>
                <a:ext uri="{FF2B5EF4-FFF2-40B4-BE49-F238E27FC236}">
                  <a16:creationId xmlns:a16="http://schemas.microsoft.com/office/drawing/2014/main" id="{61C4D2D2-8A6E-9C47-A173-9519873476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91944" y="2127688"/>
              <a:ext cx="542892" cy="671895"/>
            </a:xfrm>
            <a:prstGeom prst="rect">
              <a:avLst/>
            </a:prstGeom>
            <a:noFill/>
            <a:extLst>
              <a:ext uri="{909E8E84-426E-40DD-AFC4-6F175D3DCCD1}">
                <a14:hiddenFill xmlns:a14="http://schemas.microsoft.com/office/drawing/2010/main">
                  <a:solidFill>
                    <a:srgbClr val="FFFFFF"/>
                  </a:solidFill>
                </a14:hiddenFill>
              </a:ext>
            </a:extLst>
          </p:spPr>
        </p:pic>
        <p:sp>
          <p:nvSpPr>
            <p:cNvPr id="9" name="Sun 8">
              <a:extLst>
                <a:ext uri="{FF2B5EF4-FFF2-40B4-BE49-F238E27FC236}">
                  <a16:creationId xmlns:a16="http://schemas.microsoft.com/office/drawing/2014/main" id="{6F281F03-1B1B-F44D-9D32-F6134B5DDFED}"/>
                </a:ext>
              </a:extLst>
            </p:cNvPr>
            <p:cNvSpPr/>
            <p:nvPr/>
          </p:nvSpPr>
          <p:spPr>
            <a:xfrm>
              <a:off x="705977" y="1350469"/>
              <a:ext cx="779266" cy="838352"/>
            </a:xfrm>
            <a:prstGeom prst="su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8" name="Group 17">
              <a:extLst>
                <a:ext uri="{FF2B5EF4-FFF2-40B4-BE49-F238E27FC236}">
                  <a16:creationId xmlns:a16="http://schemas.microsoft.com/office/drawing/2014/main" id="{E5C98F5D-9AAD-4746-8203-3F789CD5CA9D}"/>
                </a:ext>
              </a:extLst>
            </p:cNvPr>
            <p:cNvGrpSpPr/>
            <p:nvPr/>
          </p:nvGrpSpPr>
          <p:grpSpPr>
            <a:xfrm>
              <a:off x="428701" y="2914197"/>
              <a:ext cx="2760095" cy="1335731"/>
              <a:chOff x="884064" y="4720741"/>
              <a:chExt cx="2932720" cy="864482"/>
            </a:xfrm>
          </p:grpSpPr>
          <p:sp>
            <p:nvSpPr>
              <p:cNvPr id="17" name="Document 16">
                <a:extLst>
                  <a:ext uri="{FF2B5EF4-FFF2-40B4-BE49-F238E27FC236}">
                    <a16:creationId xmlns:a16="http://schemas.microsoft.com/office/drawing/2014/main" id="{27864C55-4E62-4045-980D-65D2E6B9D249}"/>
                  </a:ext>
                </a:extLst>
              </p:cNvPr>
              <p:cNvSpPr/>
              <p:nvPr/>
            </p:nvSpPr>
            <p:spPr>
              <a:xfrm rot="10800000">
                <a:off x="884064" y="4735625"/>
                <a:ext cx="778773" cy="849598"/>
              </a:xfrm>
              <a:prstGeom prst="flowChartDocumen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 name="Document 18">
                <a:extLst>
                  <a:ext uri="{FF2B5EF4-FFF2-40B4-BE49-F238E27FC236}">
                    <a16:creationId xmlns:a16="http://schemas.microsoft.com/office/drawing/2014/main" id="{D8EA2550-8072-4D4B-8F8B-3EAC01C22C60}"/>
                  </a:ext>
                </a:extLst>
              </p:cNvPr>
              <p:cNvSpPr/>
              <p:nvPr/>
            </p:nvSpPr>
            <p:spPr>
              <a:xfrm rot="10800000" flipH="1">
                <a:off x="1359507" y="4733277"/>
                <a:ext cx="596046" cy="845367"/>
              </a:xfrm>
              <a:prstGeom prst="flowChartDocumen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Document 19">
                <a:extLst>
                  <a:ext uri="{FF2B5EF4-FFF2-40B4-BE49-F238E27FC236}">
                    <a16:creationId xmlns:a16="http://schemas.microsoft.com/office/drawing/2014/main" id="{14B1472F-C550-CD45-A339-366D777EFD2E}"/>
                  </a:ext>
                </a:extLst>
              </p:cNvPr>
              <p:cNvSpPr/>
              <p:nvPr/>
            </p:nvSpPr>
            <p:spPr>
              <a:xfrm rot="10800000">
                <a:off x="1826230" y="4724209"/>
                <a:ext cx="685800" cy="861014"/>
              </a:xfrm>
              <a:prstGeom prst="flowChartDocumen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Document 20">
                <a:extLst>
                  <a:ext uri="{FF2B5EF4-FFF2-40B4-BE49-F238E27FC236}">
                    <a16:creationId xmlns:a16="http://schemas.microsoft.com/office/drawing/2014/main" id="{54D8BCC5-0C31-EA45-9E2C-23EAE0CF9B58}"/>
                  </a:ext>
                </a:extLst>
              </p:cNvPr>
              <p:cNvSpPr/>
              <p:nvPr/>
            </p:nvSpPr>
            <p:spPr>
              <a:xfrm rot="10800000" flipH="1">
                <a:off x="2208701" y="4721861"/>
                <a:ext cx="596046" cy="861014"/>
              </a:xfrm>
              <a:prstGeom prst="flowChartDocumen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2" name="Document 21">
                <a:extLst>
                  <a:ext uri="{FF2B5EF4-FFF2-40B4-BE49-F238E27FC236}">
                    <a16:creationId xmlns:a16="http://schemas.microsoft.com/office/drawing/2014/main" id="{E9D81D1C-822E-7443-AE3C-F1F688DB5C67}"/>
                  </a:ext>
                </a:extLst>
              </p:cNvPr>
              <p:cNvSpPr/>
              <p:nvPr/>
            </p:nvSpPr>
            <p:spPr>
              <a:xfrm rot="10800000">
                <a:off x="2714992" y="4721861"/>
                <a:ext cx="685800" cy="861014"/>
              </a:xfrm>
              <a:prstGeom prst="flowChartDocumen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3" name="Document 22">
                <a:extLst>
                  <a:ext uri="{FF2B5EF4-FFF2-40B4-BE49-F238E27FC236}">
                    <a16:creationId xmlns:a16="http://schemas.microsoft.com/office/drawing/2014/main" id="{7E01BF3A-6581-224B-BB2B-48C4B46AC8D2}"/>
                  </a:ext>
                </a:extLst>
              </p:cNvPr>
              <p:cNvSpPr/>
              <p:nvPr/>
            </p:nvSpPr>
            <p:spPr>
              <a:xfrm rot="10800000" flipH="1">
                <a:off x="3115332" y="4720741"/>
                <a:ext cx="701452" cy="861014"/>
              </a:xfrm>
              <a:prstGeom prst="flowChartDocumen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pic>
          <p:nvPicPr>
            <p:cNvPr id="1028" name="Picture 4" descr="Heat Symbol Clip Art at Clker.com - vector clip art online ...">
              <a:extLst>
                <a:ext uri="{FF2B5EF4-FFF2-40B4-BE49-F238E27FC236}">
                  <a16:creationId xmlns:a16="http://schemas.microsoft.com/office/drawing/2014/main" id="{4CF2E97E-FAD2-EE4E-9ED6-0403A7A7DE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5400000">
              <a:off x="894506" y="2266519"/>
              <a:ext cx="347184" cy="508864"/>
            </a:xfrm>
            <a:prstGeom prst="rect">
              <a:avLst/>
            </a:prstGeom>
            <a:noFill/>
            <a:extLst>
              <a:ext uri="{909E8E84-426E-40DD-AFC4-6F175D3DCCD1}">
                <a14:hiddenFill xmlns:a14="http://schemas.microsoft.com/office/drawing/2010/main">
                  <a:solidFill>
                    <a:srgbClr val="FFFFFF"/>
                  </a:solidFill>
                </a14:hiddenFill>
              </a:ext>
            </a:extLst>
          </p:spPr>
        </p:pic>
        <p:grpSp>
          <p:nvGrpSpPr>
            <p:cNvPr id="25" name="Group 24">
              <a:extLst>
                <a:ext uri="{FF2B5EF4-FFF2-40B4-BE49-F238E27FC236}">
                  <a16:creationId xmlns:a16="http://schemas.microsoft.com/office/drawing/2014/main" id="{10FFAC5D-D336-5149-8284-03CB3BC8818C}"/>
                </a:ext>
              </a:extLst>
            </p:cNvPr>
            <p:cNvGrpSpPr/>
            <p:nvPr/>
          </p:nvGrpSpPr>
          <p:grpSpPr>
            <a:xfrm rot="685158" flipH="1">
              <a:off x="1551195" y="1588128"/>
              <a:ext cx="795337" cy="1013919"/>
              <a:chOff x="1810963" y="4691699"/>
              <a:chExt cx="331421" cy="470914"/>
            </a:xfrm>
          </p:grpSpPr>
          <p:sp>
            <p:nvSpPr>
              <p:cNvPr id="24" name="TextBox 23">
                <a:extLst>
                  <a:ext uri="{FF2B5EF4-FFF2-40B4-BE49-F238E27FC236}">
                    <a16:creationId xmlns:a16="http://schemas.microsoft.com/office/drawing/2014/main" id="{FEA6FE9E-1450-6640-A3CF-C543D687FBB6}"/>
                  </a:ext>
                </a:extLst>
              </p:cNvPr>
              <p:cNvSpPr txBox="1"/>
              <p:nvPr/>
            </p:nvSpPr>
            <p:spPr>
              <a:xfrm rot="4084908">
                <a:off x="1893294" y="4927968"/>
                <a:ext cx="300547" cy="168744"/>
              </a:xfrm>
              <a:prstGeom prst="rect">
                <a:avLst/>
              </a:prstGeom>
              <a:noFill/>
            </p:spPr>
            <p:txBody>
              <a:bodyPr wrap="square" rtlCol="0">
                <a:spAutoFit/>
              </a:bodyPr>
              <a:lstStyle/>
              <a:p>
                <a:r>
                  <a:rPr lang="en-US" sz="2000" b="1" dirty="0">
                    <a:solidFill>
                      <a:schemeClr val="accent1">
                        <a:lumMod val="60000"/>
                        <a:lumOff val="40000"/>
                      </a:schemeClr>
                    </a:solidFill>
                  </a:rPr>
                  <a:t>- - - - </a:t>
                </a:r>
              </a:p>
              <a:p>
                <a:r>
                  <a:rPr lang="en-US" sz="2000" b="1" dirty="0">
                    <a:solidFill>
                      <a:schemeClr val="accent1">
                        <a:lumMod val="60000"/>
                        <a:lumOff val="40000"/>
                      </a:schemeClr>
                    </a:solidFill>
                  </a:rPr>
                  <a:t> - - - - </a:t>
                </a:r>
              </a:p>
            </p:txBody>
          </p:sp>
          <p:sp>
            <p:nvSpPr>
              <p:cNvPr id="27" name="Cloud 26">
                <a:extLst>
                  <a:ext uri="{FF2B5EF4-FFF2-40B4-BE49-F238E27FC236}">
                    <a16:creationId xmlns:a16="http://schemas.microsoft.com/office/drawing/2014/main" id="{B7768E14-CBEB-774A-BB16-4BCAF2CAA5E7}"/>
                  </a:ext>
                </a:extLst>
              </p:cNvPr>
              <p:cNvSpPr/>
              <p:nvPr/>
            </p:nvSpPr>
            <p:spPr>
              <a:xfrm rot="847553">
                <a:off x="1810963" y="4691699"/>
                <a:ext cx="331421" cy="291301"/>
              </a:xfrm>
              <a:prstGeom prst="cloud">
                <a:avLst/>
              </a:prstGeom>
              <a:solidFill>
                <a:schemeClr val="accent5">
                  <a:lumMod val="20000"/>
                  <a:lumOff val="8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pic>
          <p:nvPicPr>
            <p:cNvPr id="1032" name="Picture 8" descr="Public Domain Clip Art Image | Trout silhouette | ID ...">
              <a:extLst>
                <a:ext uri="{FF2B5EF4-FFF2-40B4-BE49-F238E27FC236}">
                  <a16:creationId xmlns:a16="http://schemas.microsoft.com/office/drawing/2014/main" id="{B88EF615-922E-0242-A939-7288F5CD5E38}"/>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4918" b="95902" l="4369" r="98544">
                          <a14:foregroundMark x1="76272" y1="89364" x2="83981" y2="88934"/>
                          <a14:foregroundMark x1="39806" y1="91393" x2="60094" y2="90264"/>
                          <a14:foregroundMark x1="83981" y1="88934" x2="73301" y2="84426"/>
                          <a14:foregroundMark x1="77903" y1="91527" x2="85922" y2="90574"/>
                          <a14:foregroundMark x1="51456" y1="94672" x2="56225" y2="94105"/>
                          <a14:foregroundMark x1="62420" y1="95944" x2="62273" y2="95932"/>
                          <a14:foregroundMark x1="68603" y1="96441" x2="67267" y2="96333"/>
                          <a14:foregroundMark x1="77184" y1="97131" x2="73521" y2="96837"/>
                          <a14:foregroundMark x1="92718" y1="85246" x2="98544" y2="79508"/>
                          <a14:foregroundMark x1="8252" y1="70492" x2="4854" y2="56967"/>
                          <a14:foregroundMark x1="66019" y1="4918" x2="51456" y2="5738"/>
                          <a14:backgroundMark x1="75243" y1="90574" x2="64563" y2="91393"/>
                          <a14:backgroundMark x1="75243" y1="90574" x2="75243" y2="90574"/>
                          <a14:backgroundMark x1="63107" y1="91803" x2="63592" y2="90984"/>
                          <a14:backgroundMark x1="60194" y1="90164" x2="66019" y2="92213"/>
                          <a14:backgroundMark x1="65049" y1="93443" x2="68447" y2="93852"/>
                          <a14:backgroundMark x1="65534" y1="93033" x2="67476" y2="93852"/>
                          <a14:backgroundMark x1="66019" y1="93852" x2="64563" y2="92623"/>
                          <a14:backgroundMark x1="76214" y1="90574" x2="73301" y2="90164"/>
                          <a14:backgroundMark x1="77184" y1="90574" x2="75243" y2="90574"/>
                          <a14:backgroundMark x1="77184" y1="90574" x2="74757" y2="90574"/>
                        </a14:backgroundRemoval>
                      </a14:imgEffect>
                    </a14:imgLayer>
                  </a14:imgProps>
                </a:ext>
                <a:ext uri="{28A0092B-C50C-407E-A947-70E740481C1C}">
                  <a14:useLocalDpi xmlns:a14="http://schemas.microsoft.com/office/drawing/2010/main" val="0"/>
                </a:ext>
              </a:extLst>
            </a:blip>
            <a:srcRect/>
            <a:stretch>
              <a:fillRect/>
            </a:stretch>
          </p:blipFill>
          <p:spPr bwMode="auto">
            <a:xfrm rot="6184363" flipV="1">
              <a:off x="2179407" y="2957960"/>
              <a:ext cx="805174" cy="1068012"/>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7">
              <a:extLst>
                <a:ext uri="{FF2B5EF4-FFF2-40B4-BE49-F238E27FC236}">
                  <a16:creationId xmlns:a16="http://schemas.microsoft.com/office/drawing/2014/main" id="{C626387B-CECD-CD4D-BAD8-EBA812A5E607}"/>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33530" b="49803" l="37288" r="40777">
                          <a14:foregroundMark x1="38016" y1="34827" x2="38774" y2="33923"/>
                          <a14:foregroundMark x1="38865" y1="33530" x2="38258" y2="33569"/>
                          <a14:foregroundMark x1="37925" y1="38561" x2="39078" y2="43082"/>
                          <a14:foregroundMark x1="39078" y1="43082" x2="39108" y2="49803"/>
                          <a14:foregroundMark x1="39563" y1="44143" x2="40049" y2="44575"/>
                          <a14:foregroundMark x1="39593" y1="44969" x2="39775" y2="47288"/>
                          <a14:foregroundMark x1="40352" y1="45951" x2="40231" y2="46305"/>
                          <a14:foregroundMark x1="37470" y1="43947" x2="37712" y2="47406"/>
                        </a14:backgroundRemoval>
                      </a14:imgEffect>
                    </a14:imgLayer>
                  </a14:imgProps>
                </a:ext>
              </a:extLst>
            </a:blip>
            <a:srcRect l="36841" t="32631" r="58690" b="49388"/>
            <a:stretch/>
          </p:blipFill>
          <p:spPr>
            <a:xfrm>
              <a:off x="600672" y="3225491"/>
              <a:ext cx="326828" cy="1014270"/>
            </a:xfrm>
            <a:prstGeom prst="rect">
              <a:avLst/>
            </a:prstGeom>
          </p:spPr>
        </p:pic>
        <p:pic>
          <p:nvPicPr>
            <p:cNvPr id="37" name="Picture 36">
              <a:extLst>
                <a:ext uri="{FF2B5EF4-FFF2-40B4-BE49-F238E27FC236}">
                  <a16:creationId xmlns:a16="http://schemas.microsoft.com/office/drawing/2014/main" id="{47C49B25-A7EB-0841-A5BD-2BF49292F216}"/>
                </a:ext>
              </a:extLst>
            </p:cNvPr>
            <p:cNvPicPr>
              <a:picLocks noChangeAspect="1"/>
            </p:cNvPicPr>
            <p:nvPr/>
          </p:nvPicPr>
          <p:blipFill rotWithShape="1">
            <a:blip r:embed="rId9">
              <a:extLst>
                <a:ext uri="{BEBA8EAE-BF5A-486C-A8C5-ECC9F3942E4B}">
                  <a14:imgProps xmlns:a14="http://schemas.microsoft.com/office/drawing/2010/main">
                    <a14:imgLayer r:embed="rId10">
                      <a14:imgEffect>
                        <a14:backgroundRemoval t="54285" b="62893" l="55431" r="60801">
                          <a14:foregroundMark x1="59163" y1="56840" x2="57524" y2="57469"/>
                          <a14:foregroundMark x1="57524" y1="57469" x2="58677" y2="55778"/>
                          <a14:foregroundMark x1="58677" y1="55778" x2="58495" y2="54953"/>
                          <a14:foregroundMark x1="57888" y1="57586" x2="57828" y2="58137"/>
                          <a14:foregroundMark x1="58465" y1="57704" x2="58374" y2="57980"/>
                          <a14:foregroundMark x1="59345" y1="54874" x2="58708" y2="54796"/>
                          <a14:foregroundMark x1="57251" y1="54678" x2="56220" y2="54835"/>
                          <a14:foregroundMark x1="56796" y1="56171" x2="56796" y2="56368"/>
                          <a14:foregroundMark x1="57373" y1="56486" x2="57342" y2="57547"/>
                          <a14:foregroundMark x1="56766" y1="55228" x2="56341" y2="55031"/>
                          <a14:foregroundMark x1="56705" y1="54285" x2="56159" y2="54403"/>
                          <a14:foregroundMark x1="56584" y1="57272" x2="56705" y2="58530"/>
                          <a14:foregroundMark x1="56826" y1="57862" x2="57251" y2="58923"/>
                          <a14:foregroundMark x1="56978" y1="55700" x2="56523" y2="55582"/>
                        </a14:backgroundRemoval>
                      </a14:imgEffect>
                    </a14:imgLayer>
                  </a14:imgProps>
                </a:ext>
              </a:extLst>
            </a:blip>
            <a:srcRect l="54787" t="53692" r="40120" b="40533"/>
            <a:stretch/>
          </p:blipFill>
          <p:spPr>
            <a:xfrm>
              <a:off x="1441899" y="3703175"/>
              <a:ext cx="613516" cy="536598"/>
            </a:xfrm>
            <a:prstGeom prst="rect">
              <a:avLst/>
            </a:prstGeom>
          </p:spPr>
        </p:pic>
        <p:pic>
          <p:nvPicPr>
            <p:cNvPr id="38" name="Picture 37">
              <a:extLst>
                <a:ext uri="{FF2B5EF4-FFF2-40B4-BE49-F238E27FC236}">
                  <a16:creationId xmlns:a16="http://schemas.microsoft.com/office/drawing/2014/main" id="{ED7B0442-683D-8647-823F-0468222E6DEA}"/>
                </a:ext>
              </a:extLst>
            </p:cNvPr>
            <p:cNvPicPr>
              <a:picLocks noChangeAspect="1"/>
            </p:cNvPicPr>
            <p:nvPr/>
          </p:nvPicPr>
          <p:blipFill rotWithShape="1">
            <a:blip r:embed="rId11">
              <a:extLst>
                <a:ext uri="{BEBA8EAE-BF5A-486C-A8C5-ECC9F3942E4B}">
                  <a14:imgProps xmlns:a14="http://schemas.microsoft.com/office/drawing/2010/main">
                    <a14:imgLayer r:embed="rId12">
                      <a14:imgEffect>
                        <a14:backgroundRemoval t="58530" b="63443" l="57767" r="59618">
                          <a14:foregroundMark x1="59436" y1="59041" x2="57979" y2="60142"/>
                          <a14:foregroundMark x1="57979" y1="60142" x2="59405" y2="59159"/>
                          <a14:foregroundMark x1="58010" y1="60259" x2="58920" y2="60181"/>
                          <a14:foregroundMark x1="58343" y1="61164" x2="59436" y2="59513"/>
                          <a14:foregroundMark x1="59436" y1="59513" x2="57858" y2="60299"/>
                          <a14:foregroundMark x1="57858" y1="60299" x2="58283" y2="61203"/>
                          <a14:foregroundMark x1="57888" y1="60810" x2="58192" y2="61321"/>
                          <a14:foregroundMark x1="59405" y1="58608" x2="58859" y2="58569"/>
                          <a14:foregroundMark x1="58343" y1="58726" x2="57858" y2="59827"/>
                          <a14:foregroundMark x1="57767" y1="61321" x2="57949" y2="62421"/>
                          <a14:foregroundMark x1="58556" y1="61399" x2="58070" y2="63443"/>
                          <a14:foregroundMark x1="58070" y1="63443" x2="57888" y2="62539"/>
                          <a14:foregroundMark x1="59587" y1="62343" x2="59618" y2="61714"/>
                        </a14:backgroundRemoval>
                      </a14:imgEffect>
                    </a14:imgLayer>
                  </a14:imgProps>
                </a:ext>
              </a:extLst>
            </a:blip>
            <a:srcRect l="57651" t="58432" r="40104" b="36016"/>
            <a:stretch/>
          </p:blipFill>
          <p:spPr>
            <a:xfrm rot="16200000">
              <a:off x="1297254" y="3695541"/>
              <a:ext cx="366450" cy="698937"/>
            </a:xfrm>
            <a:prstGeom prst="rect">
              <a:avLst/>
            </a:prstGeom>
          </p:spPr>
        </p:pic>
      </p:grpSp>
      <p:sp>
        <p:nvSpPr>
          <p:cNvPr id="171" name="Rounded Rectangle 170">
            <a:extLst>
              <a:ext uri="{FF2B5EF4-FFF2-40B4-BE49-F238E27FC236}">
                <a16:creationId xmlns:a16="http://schemas.microsoft.com/office/drawing/2014/main" id="{CEEC9AE7-FA61-D049-9529-2DCAAC23FB13}"/>
              </a:ext>
            </a:extLst>
          </p:cNvPr>
          <p:cNvSpPr/>
          <p:nvPr/>
        </p:nvSpPr>
        <p:spPr>
          <a:xfrm>
            <a:off x="6944826" y="977547"/>
            <a:ext cx="4824891" cy="4730460"/>
          </a:xfrm>
          <a:prstGeom prst="roundRect">
            <a:avLst>
              <a:gd name="adj" fmla="val 8289"/>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Rounded Rectangle 171">
            <a:extLst>
              <a:ext uri="{FF2B5EF4-FFF2-40B4-BE49-F238E27FC236}">
                <a16:creationId xmlns:a16="http://schemas.microsoft.com/office/drawing/2014/main" id="{62B8230D-1A07-7947-8CE0-AC35BD49211A}"/>
              </a:ext>
            </a:extLst>
          </p:cNvPr>
          <p:cNvSpPr/>
          <p:nvPr/>
        </p:nvSpPr>
        <p:spPr>
          <a:xfrm>
            <a:off x="6944826" y="7427341"/>
            <a:ext cx="4824891" cy="4394154"/>
          </a:xfrm>
          <a:prstGeom prst="roundRect">
            <a:avLst>
              <a:gd name="adj" fmla="val 8289"/>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Rounded Rectangle 172">
            <a:extLst>
              <a:ext uri="{FF2B5EF4-FFF2-40B4-BE49-F238E27FC236}">
                <a16:creationId xmlns:a16="http://schemas.microsoft.com/office/drawing/2014/main" id="{766753E8-32ED-3144-895B-26B66B8D2D82}"/>
              </a:ext>
            </a:extLst>
          </p:cNvPr>
          <p:cNvSpPr/>
          <p:nvPr/>
        </p:nvSpPr>
        <p:spPr>
          <a:xfrm>
            <a:off x="291174" y="7513921"/>
            <a:ext cx="4824891" cy="4296297"/>
          </a:xfrm>
          <a:prstGeom prst="roundRect">
            <a:avLst>
              <a:gd name="adj" fmla="val 8289"/>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9" name="Block Arc 1028">
            <a:extLst>
              <a:ext uri="{FF2B5EF4-FFF2-40B4-BE49-F238E27FC236}">
                <a16:creationId xmlns:a16="http://schemas.microsoft.com/office/drawing/2014/main" id="{24C47976-69C4-E74C-9D73-CC9B8F41F846}"/>
              </a:ext>
            </a:extLst>
          </p:cNvPr>
          <p:cNvSpPr/>
          <p:nvPr/>
        </p:nvSpPr>
        <p:spPr>
          <a:xfrm rot="8384158">
            <a:off x="4602303" y="5219523"/>
            <a:ext cx="819644" cy="626850"/>
          </a:xfrm>
          <a:prstGeom prst="blockArc">
            <a:avLst>
              <a:gd name="adj1" fmla="val 11410989"/>
              <a:gd name="adj2" fmla="val 20004883"/>
              <a:gd name="adj3" fmla="val 2633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7" name="Block Arc 176">
            <a:extLst>
              <a:ext uri="{FF2B5EF4-FFF2-40B4-BE49-F238E27FC236}">
                <a16:creationId xmlns:a16="http://schemas.microsoft.com/office/drawing/2014/main" id="{E5595F0E-3BCA-AE46-BBD9-D5AFE53CD7CC}"/>
              </a:ext>
            </a:extLst>
          </p:cNvPr>
          <p:cNvSpPr/>
          <p:nvPr/>
        </p:nvSpPr>
        <p:spPr>
          <a:xfrm rot="13463967">
            <a:off x="209392" y="5203517"/>
            <a:ext cx="858745" cy="626850"/>
          </a:xfrm>
          <a:prstGeom prst="blockArc">
            <a:avLst>
              <a:gd name="adj1" fmla="val 11904839"/>
              <a:gd name="adj2" fmla="val 20004883"/>
              <a:gd name="adj3" fmla="val 2633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8" name="Rounded Rectangle 177">
            <a:extLst>
              <a:ext uri="{FF2B5EF4-FFF2-40B4-BE49-F238E27FC236}">
                <a16:creationId xmlns:a16="http://schemas.microsoft.com/office/drawing/2014/main" id="{4FFE1BF6-B24B-6F40-93CE-DD314230D448}"/>
              </a:ext>
            </a:extLst>
          </p:cNvPr>
          <p:cNvSpPr/>
          <p:nvPr/>
        </p:nvSpPr>
        <p:spPr>
          <a:xfrm>
            <a:off x="408578" y="999010"/>
            <a:ext cx="4824891" cy="4732090"/>
          </a:xfrm>
          <a:prstGeom prst="roundRect">
            <a:avLst>
              <a:gd name="adj" fmla="val 8289"/>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3" name="Diagonal Stripe 1032">
            <a:extLst>
              <a:ext uri="{FF2B5EF4-FFF2-40B4-BE49-F238E27FC236}">
                <a16:creationId xmlns:a16="http://schemas.microsoft.com/office/drawing/2014/main" id="{D8FB1575-ECA6-EE48-91EA-9266DD689B66}"/>
              </a:ext>
            </a:extLst>
          </p:cNvPr>
          <p:cNvSpPr/>
          <p:nvPr/>
        </p:nvSpPr>
        <p:spPr>
          <a:xfrm rot="16562579">
            <a:off x="1679548" y="5486242"/>
            <a:ext cx="124566" cy="116602"/>
          </a:xfrm>
          <a:prstGeom prst="diagStrip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3837799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oup 32">
            <a:extLst>
              <a:ext uri="{FF2B5EF4-FFF2-40B4-BE49-F238E27FC236}">
                <a16:creationId xmlns:a16="http://schemas.microsoft.com/office/drawing/2014/main" id="{193576AF-556B-7D43-9F8B-D42719E91B2B}"/>
              </a:ext>
            </a:extLst>
          </p:cNvPr>
          <p:cNvGrpSpPr/>
          <p:nvPr/>
        </p:nvGrpSpPr>
        <p:grpSpPr>
          <a:xfrm>
            <a:off x="5959370" y="1237207"/>
            <a:ext cx="5650964" cy="5185979"/>
            <a:chOff x="5139630" y="1527039"/>
            <a:chExt cx="3309344" cy="3176278"/>
          </a:xfrm>
        </p:grpSpPr>
        <p:pic>
          <p:nvPicPr>
            <p:cNvPr id="1036" name="Picture 12" descr="https://www.frontiersin.org/files/Articles/378098/fcvm-05-00089-HTML/image_m/fcvm-05-00089-g001.jpg">
              <a:extLst>
                <a:ext uri="{FF2B5EF4-FFF2-40B4-BE49-F238E27FC236}">
                  <a16:creationId xmlns:a16="http://schemas.microsoft.com/office/drawing/2014/main" id="{7A42D695-2C63-F843-9C31-7B0F5594AC7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5623" r="63147" b="20952"/>
            <a:stretch/>
          </p:blipFill>
          <p:spPr bwMode="auto">
            <a:xfrm>
              <a:off x="5243618" y="1527039"/>
              <a:ext cx="3205356" cy="3176278"/>
            </a:xfrm>
            <a:prstGeom prst="rect">
              <a:avLst/>
            </a:prstGeom>
            <a:noFill/>
            <a:extLst>
              <a:ext uri="{909E8E84-426E-40DD-AFC4-6F175D3DCCD1}">
                <a14:hiddenFill xmlns:a14="http://schemas.microsoft.com/office/drawing/2010/main">
                  <a:solidFill>
                    <a:srgbClr val="FFFFFF"/>
                  </a:solidFill>
                </a14:hiddenFill>
              </a:ext>
            </a:extLst>
          </p:spPr>
        </p:pic>
        <p:sp>
          <p:nvSpPr>
            <p:cNvPr id="29" name="Rectangle 28">
              <a:extLst>
                <a:ext uri="{FF2B5EF4-FFF2-40B4-BE49-F238E27FC236}">
                  <a16:creationId xmlns:a16="http://schemas.microsoft.com/office/drawing/2014/main" id="{056A1C0F-3390-E741-BC2D-DCF6D88D3B39}"/>
                </a:ext>
              </a:extLst>
            </p:cNvPr>
            <p:cNvSpPr/>
            <p:nvPr/>
          </p:nvSpPr>
          <p:spPr>
            <a:xfrm>
              <a:off x="5209510" y="3166406"/>
              <a:ext cx="1061656" cy="6547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3" name="Rectangle 42">
              <a:extLst>
                <a:ext uri="{FF2B5EF4-FFF2-40B4-BE49-F238E27FC236}">
                  <a16:creationId xmlns:a16="http://schemas.microsoft.com/office/drawing/2014/main" id="{E8ED7D47-CD5E-4049-8FDA-517B3BCB3274}"/>
                </a:ext>
              </a:extLst>
            </p:cNvPr>
            <p:cNvSpPr/>
            <p:nvPr/>
          </p:nvSpPr>
          <p:spPr>
            <a:xfrm>
              <a:off x="5314720" y="2161153"/>
              <a:ext cx="1061656" cy="78207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2" name="Triangle 31">
              <a:extLst>
                <a:ext uri="{FF2B5EF4-FFF2-40B4-BE49-F238E27FC236}">
                  <a16:creationId xmlns:a16="http://schemas.microsoft.com/office/drawing/2014/main" id="{BA448630-0EB6-824E-BF7B-3ED9F7761AF3}"/>
                </a:ext>
              </a:extLst>
            </p:cNvPr>
            <p:cNvSpPr/>
            <p:nvPr/>
          </p:nvSpPr>
          <p:spPr>
            <a:xfrm rot="10800000">
              <a:off x="5139630" y="3142562"/>
              <a:ext cx="1408404" cy="803946"/>
            </a:xfrm>
            <a:prstGeom prs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86" name="Group 85">
            <a:extLst>
              <a:ext uri="{FF2B5EF4-FFF2-40B4-BE49-F238E27FC236}">
                <a16:creationId xmlns:a16="http://schemas.microsoft.com/office/drawing/2014/main" id="{BD79C57F-DEF9-8B44-85BB-FEBE295C7DF0}"/>
              </a:ext>
            </a:extLst>
          </p:cNvPr>
          <p:cNvGrpSpPr/>
          <p:nvPr/>
        </p:nvGrpSpPr>
        <p:grpSpPr>
          <a:xfrm>
            <a:off x="733820" y="1162988"/>
            <a:ext cx="4528860" cy="5289301"/>
            <a:chOff x="498845" y="799746"/>
            <a:chExt cx="2590750" cy="3301807"/>
          </a:xfrm>
        </p:grpSpPr>
        <p:pic>
          <p:nvPicPr>
            <p:cNvPr id="1030" name="Picture 6" descr="File:Factory-fontawesomish.svg - Wikimedia Commons">
              <a:extLst>
                <a:ext uri="{FF2B5EF4-FFF2-40B4-BE49-F238E27FC236}">
                  <a16:creationId xmlns:a16="http://schemas.microsoft.com/office/drawing/2014/main" id="{61C4D2D2-8A6E-9C47-A173-9519873476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18036" y="1846227"/>
              <a:ext cx="667334" cy="825908"/>
            </a:xfrm>
            <a:prstGeom prst="rect">
              <a:avLst/>
            </a:prstGeom>
            <a:noFill/>
            <a:extLst>
              <a:ext uri="{909E8E84-426E-40DD-AFC4-6F175D3DCCD1}">
                <a14:hiddenFill xmlns:a14="http://schemas.microsoft.com/office/drawing/2010/main">
                  <a:solidFill>
                    <a:srgbClr val="FFFFFF"/>
                  </a:solidFill>
                </a14:hiddenFill>
              </a:ext>
            </a:extLst>
          </p:spPr>
        </p:pic>
        <p:sp>
          <p:nvSpPr>
            <p:cNvPr id="9" name="Sun 8">
              <a:extLst>
                <a:ext uri="{FF2B5EF4-FFF2-40B4-BE49-F238E27FC236}">
                  <a16:creationId xmlns:a16="http://schemas.microsoft.com/office/drawing/2014/main" id="{6F281F03-1B1B-F44D-9D32-F6134B5DDFED}"/>
                </a:ext>
              </a:extLst>
            </p:cNvPr>
            <p:cNvSpPr/>
            <p:nvPr/>
          </p:nvSpPr>
          <p:spPr>
            <a:xfrm>
              <a:off x="498845" y="799746"/>
              <a:ext cx="1149020" cy="1181996"/>
            </a:xfrm>
            <a:prstGeom prst="su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8" name="Group 17">
              <a:extLst>
                <a:ext uri="{FF2B5EF4-FFF2-40B4-BE49-F238E27FC236}">
                  <a16:creationId xmlns:a16="http://schemas.microsoft.com/office/drawing/2014/main" id="{E5C98F5D-9AAD-4746-8203-3F789CD5CA9D}"/>
                </a:ext>
              </a:extLst>
            </p:cNvPr>
            <p:cNvGrpSpPr/>
            <p:nvPr/>
          </p:nvGrpSpPr>
          <p:grpSpPr>
            <a:xfrm>
              <a:off x="516202" y="2913885"/>
              <a:ext cx="2573393" cy="1187668"/>
              <a:chOff x="977037" y="4720539"/>
              <a:chExt cx="2734341" cy="768656"/>
            </a:xfrm>
          </p:grpSpPr>
          <p:sp>
            <p:nvSpPr>
              <p:cNvPr id="17" name="Document 16">
                <a:extLst>
                  <a:ext uri="{FF2B5EF4-FFF2-40B4-BE49-F238E27FC236}">
                    <a16:creationId xmlns:a16="http://schemas.microsoft.com/office/drawing/2014/main" id="{27864C55-4E62-4045-980D-65D2E6B9D249}"/>
                  </a:ext>
                </a:extLst>
              </p:cNvPr>
              <p:cNvSpPr/>
              <p:nvPr/>
            </p:nvSpPr>
            <p:spPr>
              <a:xfrm rot="10800000">
                <a:off x="977037" y="4722886"/>
                <a:ext cx="685800" cy="764985"/>
              </a:xfrm>
              <a:prstGeom prst="flowChartDocumen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 name="Document 18">
                <a:extLst>
                  <a:ext uri="{FF2B5EF4-FFF2-40B4-BE49-F238E27FC236}">
                    <a16:creationId xmlns:a16="http://schemas.microsoft.com/office/drawing/2014/main" id="{D8EA2550-8072-4D4B-8F8B-3EAC01C22C60}"/>
                  </a:ext>
                </a:extLst>
              </p:cNvPr>
              <p:cNvSpPr/>
              <p:nvPr/>
            </p:nvSpPr>
            <p:spPr>
              <a:xfrm rot="10800000" flipH="1">
                <a:off x="1359507" y="4720539"/>
                <a:ext cx="596046" cy="764985"/>
              </a:xfrm>
              <a:prstGeom prst="flowChartDocumen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Document 19">
                <a:extLst>
                  <a:ext uri="{FF2B5EF4-FFF2-40B4-BE49-F238E27FC236}">
                    <a16:creationId xmlns:a16="http://schemas.microsoft.com/office/drawing/2014/main" id="{14B1472F-C550-CD45-A339-366D777EFD2E}"/>
                  </a:ext>
                </a:extLst>
              </p:cNvPr>
              <p:cNvSpPr/>
              <p:nvPr/>
            </p:nvSpPr>
            <p:spPr>
              <a:xfrm rot="10800000">
                <a:off x="1826231" y="4724210"/>
                <a:ext cx="685800" cy="764985"/>
              </a:xfrm>
              <a:prstGeom prst="flowChartDocumen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Document 20">
                <a:extLst>
                  <a:ext uri="{FF2B5EF4-FFF2-40B4-BE49-F238E27FC236}">
                    <a16:creationId xmlns:a16="http://schemas.microsoft.com/office/drawing/2014/main" id="{54D8BCC5-0C31-EA45-9E2C-23EAE0CF9B58}"/>
                  </a:ext>
                </a:extLst>
              </p:cNvPr>
              <p:cNvSpPr/>
              <p:nvPr/>
            </p:nvSpPr>
            <p:spPr>
              <a:xfrm rot="10800000" flipH="1">
                <a:off x="2208701" y="4721863"/>
                <a:ext cx="596046" cy="764985"/>
              </a:xfrm>
              <a:prstGeom prst="flowChartDocumen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2" name="Document 21">
                <a:extLst>
                  <a:ext uri="{FF2B5EF4-FFF2-40B4-BE49-F238E27FC236}">
                    <a16:creationId xmlns:a16="http://schemas.microsoft.com/office/drawing/2014/main" id="{E9D81D1C-822E-7443-AE3C-F1F688DB5C67}"/>
                  </a:ext>
                </a:extLst>
              </p:cNvPr>
              <p:cNvSpPr/>
              <p:nvPr/>
            </p:nvSpPr>
            <p:spPr>
              <a:xfrm rot="10800000">
                <a:off x="2714993" y="4721863"/>
                <a:ext cx="685800" cy="764985"/>
              </a:xfrm>
              <a:prstGeom prst="flowChartDocumen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3" name="Document 22">
                <a:extLst>
                  <a:ext uri="{FF2B5EF4-FFF2-40B4-BE49-F238E27FC236}">
                    <a16:creationId xmlns:a16="http://schemas.microsoft.com/office/drawing/2014/main" id="{7E01BF3A-6581-224B-BB2B-48C4B46AC8D2}"/>
                  </a:ext>
                </a:extLst>
              </p:cNvPr>
              <p:cNvSpPr/>
              <p:nvPr/>
            </p:nvSpPr>
            <p:spPr>
              <a:xfrm rot="10800000" flipH="1">
                <a:off x="3115332" y="4720743"/>
                <a:ext cx="596046" cy="764985"/>
              </a:xfrm>
              <a:prstGeom prst="flowChartDocumen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pic>
          <p:nvPicPr>
            <p:cNvPr id="1028" name="Picture 4" descr="Heat Symbol Clip Art at Clker.com - vector clip art online ...">
              <a:extLst>
                <a:ext uri="{FF2B5EF4-FFF2-40B4-BE49-F238E27FC236}">
                  <a16:creationId xmlns:a16="http://schemas.microsoft.com/office/drawing/2014/main" id="{4CF2E97E-FAD2-EE4E-9ED6-0403A7A7DE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5400000">
              <a:off x="951654" y="1988282"/>
              <a:ext cx="587028" cy="860399"/>
            </a:xfrm>
            <a:prstGeom prst="rect">
              <a:avLst/>
            </a:prstGeom>
            <a:noFill/>
            <a:extLst>
              <a:ext uri="{909E8E84-426E-40DD-AFC4-6F175D3DCCD1}">
                <a14:hiddenFill xmlns:a14="http://schemas.microsoft.com/office/drawing/2010/main">
                  <a:solidFill>
                    <a:srgbClr val="FFFFFF"/>
                  </a:solidFill>
                </a14:hiddenFill>
              </a:ext>
            </a:extLst>
          </p:spPr>
        </p:pic>
        <p:grpSp>
          <p:nvGrpSpPr>
            <p:cNvPr id="25" name="Group 24">
              <a:extLst>
                <a:ext uri="{FF2B5EF4-FFF2-40B4-BE49-F238E27FC236}">
                  <a16:creationId xmlns:a16="http://schemas.microsoft.com/office/drawing/2014/main" id="{10FFAC5D-D336-5149-8284-03CB3BC8818C}"/>
                </a:ext>
              </a:extLst>
            </p:cNvPr>
            <p:cNvGrpSpPr/>
            <p:nvPr/>
          </p:nvGrpSpPr>
          <p:grpSpPr>
            <a:xfrm rot="685158" flipH="1">
              <a:off x="1797342" y="975524"/>
              <a:ext cx="1175988" cy="1293391"/>
              <a:chOff x="1592385" y="4371383"/>
              <a:chExt cx="490040" cy="600714"/>
            </a:xfrm>
          </p:grpSpPr>
          <p:sp>
            <p:nvSpPr>
              <p:cNvPr id="24" name="TextBox 23">
                <a:extLst>
                  <a:ext uri="{FF2B5EF4-FFF2-40B4-BE49-F238E27FC236}">
                    <a16:creationId xmlns:a16="http://schemas.microsoft.com/office/drawing/2014/main" id="{FEA6FE9E-1450-6640-A3CF-C543D687FBB6}"/>
                  </a:ext>
                </a:extLst>
              </p:cNvPr>
              <p:cNvSpPr txBox="1"/>
              <p:nvPr/>
            </p:nvSpPr>
            <p:spPr>
              <a:xfrm rot="4084908">
                <a:off x="1771618" y="4669625"/>
                <a:ext cx="365705" cy="239239"/>
              </a:xfrm>
              <a:prstGeom prst="rect">
                <a:avLst/>
              </a:prstGeom>
              <a:noFill/>
            </p:spPr>
            <p:txBody>
              <a:bodyPr wrap="square" rtlCol="0">
                <a:spAutoFit/>
              </a:bodyPr>
              <a:lstStyle/>
              <a:p>
                <a:r>
                  <a:rPr lang="en-US" sz="3200" b="1" dirty="0">
                    <a:solidFill>
                      <a:schemeClr val="accent1">
                        <a:lumMod val="60000"/>
                        <a:lumOff val="40000"/>
                      </a:schemeClr>
                    </a:solidFill>
                  </a:rPr>
                  <a:t>- - - - </a:t>
                </a:r>
              </a:p>
              <a:p>
                <a:r>
                  <a:rPr lang="en-US" sz="3200" b="1" dirty="0">
                    <a:solidFill>
                      <a:schemeClr val="accent1">
                        <a:lumMod val="60000"/>
                        <a:lumOff val="40000"/>
                      </a:schemeClr>
                    </a:solidFill>
                  </a:rPr>
                  <a:t> - - - - </a:t>
                </a:r>
              </a:p>
            </p:txBody>
          </p:sp>
          <p:sp>
            <p:nvSpPr>
              <p:cNvPr id="27" name="Cloud 26">
                <a:extLst>
                  <a:ext uri="{FF2B5EF4-FFF2-40B4-BE49-F238E27FC236}">
                    <a16:creationId xmlns:a16="http://schemas.microsoft.com/office/drawing/2014/main" id="{B7768E14-CBEB-774A-BB16-4BCAF2CAA5E7}"/>
                  </a:ext>
                </a:extLst>
              </p:cNvPr>
              <p:cNvSpPr/>
              <p:nvPr/>
            </p:nvSpPr>
            <p:spPr>
              <a:xfrm>
                <a:off x="1592385" y="4371383"/>
                <a:ext cx="490040" cy="354453"/>
              </a:xfrm>
              <a:prstGeom prst="cloud">
                <a:avLst/>
              </a:prstGeom>
              <a:solidFill>
                <a:schemeClr val="accent5">
                  <a:lumMod val="20000"/>
                  <a:lumOff val="8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pic>
          <p:nvPicPr>
            <p:cNvPr id="1032" name="Picture 8" descr="Public Domain Clip Art Image | Trout silhouette | ID ...">
              <a:extLst>
                <a:ext uri="{FF2B5EF4-FFF2-40B4-BE49-F238E27FC236}">
                  <a16:creationId xmlns:a16="http://schemas.microsoft.com/office/drawing/2014/main" id="{B88EF615-922E-0242-A939-7288F5CD5E38}"/>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4918" b="95902" l="4369" r="98544">
                          <a14:foregroundMark x1="76272" y1="89364" x2="83981" y2="88934"/>
                          <a14:foregroundMark x1="39806" y1="91393" x2="60094" y2="90264"/>
                          <a14:foregroundMark x1="83981" y1="88934" x2="73301" y2="84426"/>
                          <a14:foregroundMark x1="77903" y1="91527" x2="85922" y2="90574"/>
                          <a14:foregroundMark x1="51456" y1="94672" x2="56225" y2="94105"/>
                          <a14:foregroundMark x1="62420" y1="95944" x2="62273" y2="95932"/>
                          <a14:foregroundMark x1="68603" y1="96441" x2="67267" y2="96333"/>
                          <a14:foregroundMark x1="77184" y1="97131" x2="73521" y2="96837"/>
                          <a14:foregroundMark x1="92718" y1="85246" x2="98544" y2="79508"/>
                          <a14:foregroundMark x1="8252" y1="70492" x2="4854" y2="56967"/>
                          <a14:foregroundMark x1="66019" y1="4918" x2="51456" y2="5738"/>
                          <a14:backgroundMark x1="75243" y1="90574" x2="64563" y2="91393"/>
                          <a14:backgroundMark x1="75243" y1="90574" x2="75243" y2="90574"/>
                          <a14:backgroundMark x1="63107" y1="91803" x2="63592" y2="90984"/>
                          <a14:backgroundMark x1="60194" y1="90164" x2="66019" y2="92213"/>
                          <a14:backgroundMark x1="65049" y1="93443" x2="68447" y2="93852"/>
                          <a14:backgroundMark x1="65534" y1="93033" x2="67476" y2="93852"/>
                          <a14:backgroundMark x1="66019" y1="93852" x2="64563" y2="92623"/>
                          <a14:backgroundMark x1="76214" y1="90574" x2="73301" y2="90164"/>
                          <a14:backgroundMark x1="77184" y1="90574" x2="75243" y2="90574"/>
                          <a14:backgroundMark x1="77184" y1="90574" x2="74757" y2="90574"/>
                        </a14:backgroundRemoval>
                      </a14:imgEffect>
                    </a14:imgLayer>
                  </a14:imgProps>
                </a:ext>
                <a:ext uri="{28A0092B-C50C-407E-A947-70E740481C1C}">
                  <a14:useLocalDpi xmlns:a14="http://schemas.microsoft.com/office/drawing/2010/main" val="0"/>
                </a:ext>
              </a:extLst>
            </a:blip>
            <a:srcRect/>
            <a:stretch>
              <a:fillRect/>
            </a:stretch>
          </p:blipFill>
          <p:spPr bwMode="auto">
            <a:xfrm rot="6184363" flipV="1">
              <a:off x="2085187" y="3025009"/>
              <a:ext cx="664733" cy="881726"/>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7">
              <a:extLst>
                <a:ext uri="{FF2B5EF4-FFF2-40B4-BE49-F238E27FC236}">
                  <a16:creationId xmlns:a16="http://schemas.microsoft.com/office/drawing/2014/main" id="{C626387B-CECD-CD4D-BAD8-EBA812A5E607}"/>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33530" b="49803" l="37288" r="40777">
                          <a14:foregroundMark x1="38016" y1="34827" x2="38774" y2="33923"/>
                          <a14:foregroundMark x1="38865" y1="33530" x2="38258" y2="33569"/>
                          <a14:foregroundMark x1="37925" y1="38561" x2="39078" y2="43082"/>
                          <a14:foregroundMark x1="39078" y1="43082" x2="39108" y2="49803"/>
                          <a14:foregroundMark x1="39563" y1="44143" x2="40049" y2="44575"/>
                          <a14:foregroundMark x1="39593" y1="44969" x2="39775" y2="47288"/>
                          <a14:foregroundMark x1="40352" y1="45951" x2="40231" y2="46305"/>
                          <a14:foregroundMark x1="37470" y1="43947" x2="37712" y2="47406"/>
                        </a14:backgroundRemoval>
                      </a14:imgEffect>
                    </a14:imgLayer>
                  </a14:imgProps>
                </a:ext>
              </a:extLst>
            </a:blip>
            <a:srcRect l="36841" t="32631" r="58690" b="49388"/>
            <a:stretch/>
          </p:blipFill>
          <p:spPr>
            <a:xfrm>
              <a:off x="824024" y="3332636"/>
              <a:ext cx="242004" cy="751028"/>
            </a:xfrm>
            <a:prstGeom prst="rect">
              <a:avLst/>
            </a:prstGeom>
          </p:spPr>
        </p:pic>
        <p:pic>
          <p:nvPicPr>
            <p:cNvPr id="37" name="Picture 36">
              <a:extLst>
                <a:ext uri="{FF2B5EF4-FFF2-40B4-BE49-F238E27FC236}">
                  <a16:creationId xmlns:a16="http://schemas.microsoft.com/office/drawing/2014/main" id="{47C49B25-A7EB-0841-A5BD-2BF49292F216}"/>
                </a:ext>
              </a:extLst>
            </p:cNvPr>
            <p:cNvPicPr>
              <a:picLocks noChangeAspect="1"/>
            </p:cNvPicPr>
            <p:nvPr/>
          </p:nvPicPr>
          <p:blipFill rotWithShape="1">
            <a:blip r:embed="rId9">
              <a:extLst>
                <a:ext uri="{BEBA8EAE-BF5A-486C-A8C5-ECC9F3942E4B}">
                  <a14:imgProps xmlns:a14="http://schemas.microsoft.com/office/drawing/2010/main">
                    <a14:imgLayer r:embed="rId10">
                      <a14:imgEffect>
                        <a14:backgroundRemoval t="54285" b="62893" l="55431" r="60801">
                          <a14:foregroundMark x1="59163" y1="56840" x2="57524" y2="57469"/>
                          <a14:foregroundMark x1="57524" y1="57469" x2="58677" y2="55778"/>
                          <a14:foregroundMark x1="58677" y1="55778" x2="58495" y2="54953"/>
                          <a14:foregroundMark x1="57888" y1="57586" x2="57828" y2="58137"/>
                          <a14:foregroundMark x1="58465" y1="57704" x2="58374" y2="57980"/>
                          <a14:foregroundMark x1="59345" y1="54874" x2="58708" y2="54796"/>
                          <a14:foregroundMark x1="57251" y1="54678" x2="56220" y2="54835"/>
                          <a14:foregroundMark x1="56796" y1="56171" x2="56796" y2="56368"/>
                          <a14:foregroundMark x1="57373" y1="56486" x2="57342" y2="57547"/>
                          <a14:foregroundMark x1="56766" y1="55228" x2="56341" y2="55031"/>
                          <a14:foregroundMark x1="56705" y1="54285" x2="56159" y2="54403"/>
                          <a14:foregroundMark x1="56584" y1="57272" x2="56705" y2="58530"/>
                          <a14:foregroundMark x1="56826" y1="57862" x2="57251" y2="58923"/>
                          <a14:foregroundMark x1="56978" y1="55700" x2="56523" y2="55582"/>
                        </a14:backgroundRemoval>
                      </a14:imgEffect>
                    </a14:imgLayer>
                  </a14:imgProps>
                </a:ext>
              </a:extLst>
            </a:blip>
            <a:srcRect l="54787" t="53692" r="40120" b="40533"/>
            <a:stretch/>
          </p:blipFill>
          <p:spPr>
            <a:xfrm>
              <a:off x="1567732" y="3676842"/>
              <a:ext cx="465138" cy="406822"/>
            </a:xfrm>
            <a:prstGeom prst="rect">
              <a:avLst/>
            </a:prstGeom>
          </p:spPr>
        </p:pic>
        <p:pic>
          <p:nvPicPr>
            <p:cNvPr id="38" name="Picture 37">
              <a:extLst>
                <a:ext uri="{FF2B5EF4-FFF2-40B4-BE49-F238E27FC236}">
                  <a16:creationId xmlns:a16="http://schemas.microsoft.com/office/drawing/2014/main" id="{ED7B0442-683D-8647-823F-0468222E6DEA}"/>
                </a:ext>
              </a:extLst>
            </p:cNvPr>
            <p:cNvPicPr>
              <a:picLocks noChangeAspect="1"/>
            </p:cNvPicPr>
            <p:nvPr/>
          </p:nvPicPr>
          <p:blipFill rotWithShape="1">
            <a:blip r:embed="rId11">
              <a:extLst>
                <a:ext uri="{BEBA8EAE-BF5A-486C-A8C5-ECC9F3942E4B}">
                  <a14:imgProps xmlns:a14="http://schemas.microsoft.com/office/drawing/2010/main">
                    <a14:imgLayer r:embed="rId12">
                      <a14:imgEffect>
                        <a14:backgroundRemoval t="58530" b="63443" l="57767" r="59618">
                          <a14:foregroundMark x1="59436" y1="59041" x2="57979" y2="60142"/>
                          <a14:foregroundMark x1="57979" y1="60142" x2="59405" y2="59159"/>
                          <a14:foregroundMark x1="58010" y1="60259" x2="58920" y2="60181"/>
                          <a14:foregroundMark x1="58343" y1="61164" x2="59436" y2="59513"/>
                          <a14:foregroundMark x1="59436" y1="59513" x2="57858" y2="60299"/>
                          <a14:foregroundMark x1="57858" y1="60299" x2="58283" y2="61203"/>
                          <a14:foregroundMark x1="57888" y1="60810" x2="58192" y2="61321"/>
                          <a14:foregroundMark x1="59405" y1="58608" x2="58859" y2="58569"/>
                          <a14:foregroundMark x1="58343" y1="58726" x2="57858" y2="59827"/>
                          <a14:foregroundMark x1="57767" y1="61321" x2="57949" y2="62421"/>
                          <a14:foregroundMark x1="58556" y1="61399" x2="58070" y2="63443"/>
                          <a14:foregroundMark x1="58070" y1="63443" x2="57888" y2="62539"/>
                          <a14:foregroundMark x1="59587" y1="62343" x2="59618" y2="61714"/>
                        </a14:backgroundRemoval>
                      </a14:imgEffect>
                    </a14:imgLayer>
                  </a14:imgProps>
                </a:ext>
              </a:extLst>
            </a:blip>
            <a:srcRect l="57651" t="58432" r="40104" b="36016"/>
            <a:stretch/>
          </p:blipFill>
          <p:spPr>
            <a:xfrm rot="16200000">
              <a:off x="1382880" y="3648582"/>
              <a:ext cx="277824" cy="529898"/>
            </a:xfrm>
            <a:prstGeom prst="rect">
              <a:avLst/>
            </a:prstGeom>
          </p:spPr>
        </p:pic>
      </p:grpSp>
      <p:sp>
        <p:nvSpPr>
          <p:cNvPr id="55" name="TextBox 54">
            <a:extLst>
              <a:ext uri="{FF2B5EF4-FFF2-40B4-BE49-F238E27FC236}">
                <a16:creationId xmlns:a16="http://schemas.microsoft.com/office/drawing/2014/main" id="{F1DDE6E1-BC89-474E-A8B7-5AF415F86DD0}"/>
              </a:ext>
            </a:extLst>
          </p:cNvPr>
          <p:cNvSpPr txBox="1"/>
          <p:nvPr/>
        </p:nvSpPr>
        <p:spPr>
          <a:xfrm>
            <a:off x="7668965" y="304303"/>
            <a:ext cx="3941369" cy="646331"/>
          </a:xfrm>
          <a:prstGeom prst="rect">
            <a:avLst/>
          </a:prstGeom>
          <a:noFill/>
        </p:spPr>
        <p:txBody>
          <a:bodyPr wrap="square" rtlCol="0">
            <a:spAutoFit/>
          </a:bodyPr>
          <a:lstStyle/>
          <a:p>
            <a:pPr algn="ctr"/>
            <a:r>
              <a:rPr lang="en-US" sz="3600" b="1" dirty="0"/>
              <a:t>Molecular surveys</a:t>
            </a:r>
          </a:p>
        </p:txBody>
      </p:sp>
      <p:pic>
        <p:nvPicPr>
          <p:cNvPr id="56" name="Picture 12" descr="https://www.frontiersin.org/files/Articles/378098/fcvm-05-00089-HTML/image_m/fcvm-05-00089-g001.jpg">
            <a:extLst>
              <a:ext uri="{FF2B5EF4-FFF2-40B4-BE49-F238E27FC236}">
                <a16:creationId xmlns:a16="http://schemas.microsoft.com/office/drawing/2014/main" id="{E56F5A53-3DE8-064F-8CC7-0A252200AA5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0567" t="-2075" r="37050" b="11825"/>
          <a:stretch/>
        </p:blipFill>
        <p:spPr bwMode="auto">
          <a:xfrm>
            <a:off x="7668964" y="7754039"/>
            <a:ext cx="3941369" cy="4229100"/>
          </a:xfrm>
          <a:prstGeom prst="rect">
            <a:avLst/>
          </a:prstGeom>
          <a:noFill/>
          <a:extLst>
            <a:ext uri="{909E8E84-426E-40DD-AFC4-6F175D3DCCD1}">
              <a14:hiddenFill xmlns:a14="http://schemas.microsoft.com/office/drawing/2010/main">
                <a:solidFill>
                  <a:srgbClr val="FFFFFF"/>
                </a:solidFill>
              </a14:hiddenFill>
            </a:ext>
          </a:extLst>
        </p:spPr>
      </p:pic>
      <p:sp>
        <p:nvSpPr>
          <p:cNvPr id="57" name="TextBox 56">
            <a:extLst>
              <a:ext uri="{FF2B5EF4-FFF2-40B4-BE49-F238E27FC236}">
                <a16:creationId xmlns:a16="http://schemas.microsoft.com/office/drawing/2014/main" id="{E1410197-1E64-9448-8BB8-66BC20166267}"/>
              </a:ext>
            </a:extLst>
          </p:cNvPr>
          <p:cNvSpPr txBox="1"/>
          <p:nvPr/>
        </p:nvSpPr>
        <p:spPr>
          <a:xfrm>
            <a:off x="7721268" y="7019552"/>
            <a:ext cx="3889065" cy="646331"/>
          </a:xfrm>
          <a:prstGeom prst="rect">
            <a:avLst/>
          </a:prstGeom>
          <a:noFill/>
        </p:spPr>
        <p:txBody>
          <a:bodyPr wrap="square" rtlCol="0">
            <a:spAutoFit/>
          </a:bodyPr>
          <a:lstStyle/>
          <a:p>
            <a:pPr algn="ctr"/>
            <a:r>
              <a:rPr lang="en-US" sz="3600" b="1" dirty="0"/>
              <a:t>Data integration</a:t>
            </a:r>
          </a:p>
        </p:txBody>
      </p:sp>
      <p:grpSp>
        <p:nvGrpSpPr>
          <p:cNvPr id="118" name="Group 117">
            <a:extLst>
              <a:ext uri="{FF2B5EF4-FFF2-40B4-BE49-F238E27FC236}">
                <a16:creationId xmlns:a16="http://schemas.microsoft.com/office/drawing/2014/main" id="{E9E96D41-95FE-4A45-9557-F0324812D941}"/>
              </a:ext>
            </a:extLst>
          </p:cNvPr>
          <p:cNvGrpSpPr/>
          <p:nvPr/>
        </p:nvGrpSpPr>
        <p:grpSpPr>
          <a:xfrm flipH="1">
            <a:off x="764162" y="7623269"/>
            <a:ext cx="4297888" cy="4436768"/>
            <a:chOff x="1777239" y="6592124"/>
            <a:chExt cx="2393145" cy="3154696"/>
          </a:xfrm>
        </p:grpSpPr>
        <p:pic>
          <p:nvPicPr>
            <p:cNvPr id="65" name="Picture 12" descr="https://www.frontiersin.org/files/Articles/378098/fcvm-05-00089-HTML/image_m/fcvm-05-00089-g001.jpg">
              <a:extLst>
                <a:ext uri="{FF2B5EF4-FFF2-40B4-BE49-F238E27FC236}">
                  <a16:creationId xmlns:a16="http://schemas.microsoft.com/office/drawing/2014/main" id="{EBA30949-3192-1242-B228-F4736771661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7316" t="-992" r="20347" b="43053"/>
            <a:stretch/>
          </p:blipFill>
          <p:spPr bwMode="auto">
            <a:xfrm>
              <a:off x="1777239" y="8280912"/>
              <a:ext cx="1172930" cy="1465908"/>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12" descr="https://www.frontiersin.org/files/Articles/378098/fcvm-05-00089-HTML/image_m/fcvm-05-00089-g001.jpg">
              <a:extLst>
                <a:ext uri="{FF2B5EF4-FFF2-40B4-BE49-F238E27FC236}">
                  <a16:creationId xmlns:a16="http://schemas.microsoft.com/office/drawing/2014/main" id="{35A7D5D4-DB9D-9F45-960A-1113B8C720B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7316" t="-992" r="20347" b="43053"/>
            <a:stretch/>
          </p:blipFill>
          <p:spPr bwMode="auto">
            <a:xfrm>
              <a:off x="1889265" y="6592124"/>
              <a:ext cx="1172930" cy="1465908"/>
            </a:xfrm>
            <a:prstGeom prst="rect">
              <a:avLst/>
            </a:prstGeom>
            <a:noFill/>
            <a:extLst>
              <a:ext uri="{909E8E84-426E-40DD-AFC4-6F175D3DCCD1}">
                <a14:hiddenFill xmlns:a14="http://schemas.microsoft.com/office/drawing/2010/main">
                  <a:solidFill>
                    <a:srgbClr val="FFFFFF"/>
                  </a:solidFill>
                </a14:hiddenFill>
              </a:ext>
            </a:extLst>
          </p:spPr>
        </p:pic>
        <p:sp>
          <p:nvSpPr>
            <p:cNvPr id="62" name="TextBox 61">
              <a:extLst>
                <a:ext uri="{FF2B5EF4-FFF2-40B4-BE49-F238E27FC236}">
                  <a16:creationId xmlns:a16="http://schemas.microsoft.com/office/drawing/2014/main" id="{90ACD09F-B4BC-AA45-9184-2D1935956749}"/>
                </a:ext>
              </a:extLst>
            </p:cNvPr>
            <p:cNvSpPr txBox="1"/>
            <p:nvPr/>
          </p:nvSpPr>
          <p:spPr>
            <a:xfrm>
              <a:off x="2215120" y="8451210"/>
              <a:ext cx="1179215" cy="357170"/>
            </a:xfrm>
            <a:prstGeom prst="rect">
              <a:avLst/>
            </a:prstGeom>
            <a:noFill/>
          </p:spPr>
          <p:txBody>
            <a:bodyPr wrap="none" rtlCol="0">
              <a:spAutoFit/>
            </a:bodyPr>
            <a:lstStyle/>
            <a:p>
              <a:r>
                <a:rPr lang="en-US" sz="2400" dirty="0"/>
                <a:t>intolerance</a:t>
              </a:r>
            </a:p>
          </p:txBody>
        </p:sp>
        <p:pic>
          <p:nvPicPr>
            <p:cNvPr id="66" name="Picture 12" descr="https://www.frontiersin.org/files/Articles/378098/fcvm-05-00089-HTML/image_m/fcvm-05-00089-g001.jpg">
              <a:extLst>
                <a:ext uri="{FF2B5EF4-FFF2-40B4-BE49-F238E27FC236}">
                  <a16:creationId xmlns:a16="http://schemas.microsoft.com/office/drawing/2014/main" id="{0505596E-1DF2-F949-897B-928BB3B5193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7316" t="-992" r="20347" b="43053"/>
            <a:stretch/>
          </p:blipFill>
          <p:spPr bwMode="auto">
            <a:xfrm>
              <a:off x="1790693" y="6675697"/>
              <a:ext cx="1172930" cy="1465908"/>
            </a:xfrm>
            <a:prstGeom prst="rect">
              <a:avLst/>
            </a:prstGeom>
            <a:noFill/>
            <a:extLst>
              <a:ext uri="{909E8E84-426E-40DD-AFC4-6F175D3DCCD1}">
                <a14:hiddenFill xmlns:a14="http://schemas.microsoft.com/office/drawing/2010/main">
                  <a:solidFill>
                    <a:srgbClr val="FFFFFF"/>
                  </a:solidFill>
                </a14:hiddenFill>
              </a:ext>
            </a:extLst>
          </p:spPr>
        </p:pic>
        <p:sp>
          <p:nvSpPr>
            <p:cNvPr id="67" name="TextBox 66">
              <a:extLst>
                <a:ext uri="{FF2B5EF4-FFF2-40B4-BE49-F238E27FC236}">
                  <a16:creationId xmlns:a16="http://schemas.microsoft.com/office/drawing/2014/main" id="{5B1D65BB-53F8-A643-935E-97FD2A222AC2}"/>
                </a:ext>
              </a:extLst>
            </p:cNvPr>
            <p:cNvSpPr txBox="1"/>
            <p:nvPr/>
          </p:nvSpPr>
          <p:spPr>
            <a:xfrm>
              <a:off x="2297009" y="6770317"/>
              <a:ext cx="1009435" cy="357170"/>
            </a:xfrm>
            <a:prstGeom prst="rect">
              <a:avLst/>
            </a:prstGeom>
            <a:noFill/>
          </p:spPr>
          <p:txBody>
            <a:bodyPr wrap="none" rtlCol="0">
              <a:spAutoFit/>
            </a:bodyPr>
            <a:lstStyle/>
            <a:p>
              <a:r>
                <a:rPr lang="en-US" sz="2400" dirty="0"/>
                <a:t>tolerance</a:t>
              </a:r>
            </a:p>
          </p:txBody>
        </p:sp>
        <p:sp>
          <p:nvSpPr>
            <p:cNvPr id="72" name="TextBox 71">
              <a:extLst>
                <a:ext uri="{FF2B5EF4-FFF2-40B4-BE49-F238E27FC236}">
                  <a16:creationId xmlns:a16="http://schemas.microsoft.com/office/drawing/2014/main" id="{E76E4302-B6F5-334A-9FC2-472A4A2C4D63}"/>
                </a:ext>
              </a:extLst>
            </p:cNvPr>
            <p:cNvSpPr txBox="1"/>
            <p:nvPr/>
          </p:nvSpPr>
          <p:spPr>
            <a:xfrm rot="16200000">
              <a:off x="3760979" y="8866443"/>
              <a:ext cx="240843" cy="273166"/>
            </a:xfrm>
            <a:prstGeom prst="rect">
              <a:avLst/>
            </a:prstGeom>
            <a:noFill/>
          </p:spPr>
          <p:txBody>
            <a:bodyPr wrap="none" rtlCol="0">
              <a:spAutoFit/>
            </a:bodyPr>
            <a:lstStyle/>
            <a:p>
              <a:r>
                <a:rPr lang="en-US" b="1" dirty="0">
                  <a:solidFill>
                    <a:schemeClr val="bg1"/>
                  </a:solidFill>
                </a:rPr>
                <a:t>X</a:t>
              </a:r>
            </a:p>
          </p:txBody>
        </p:sp>
        <p:grpSp>
          <p:nvGrpSpPr>
            <p:cNvPr id="73" name="Group 72">
              <a:extLst>
                <a:ext uri="{FF2B5EF4-FFF2-40B4-BE49-F238E27FC236}">
                  <a16:creationId xmlns:a16="http://schemas.microsoft.com/office/drawing/2014/main" id="{208DD93B-AB97-244B-80F6-ACA2D61B006E}"/>
                </a:ext>
              </a:extLst>
            </p:cNvPr>
            <p:cNvGrpSpPr/>
            <p:nvPr/>
          </p:nvGrpSpPr>
          <p:grpSpPr>
            <a:xfrm>
              <a:off x="3079848" y="7179859"/>
              <a:ext cx="911963" cy="553941"/>
              <a:chOff x="10887741" y="1816350"/>
              <a:chExt cx="1284993" cy="758021"/>
            </a:xfrm>
          </p:grpSpPr>
          <p:grpSp>
            <p:nvGrpSpPr>
              <p:cNvPr id="61" name="Group 60">
                <a:extLst>
                  <a:ext uri="{FF2B5EF4-FFF2-40B4-BE49-F238E27FC236}">
                    <a16:creationId xmlns:a16="http://schemas.microsoft.com/office/drawing/2014/main" id="{C8CB950B-CCD1-E043-85D6-F66EF47E24B3}"/>
                  </a:ext>
                </a:extLst>
              </p:cNvPr>
              <p:cNvGrpSpPr/>
              <p:nvPr/>
            </p:nvGrpSpPr>
            <p:grpSpPr>
              <a:xfrm>
                <a:off x="10887741" y="1831903"/>
                <a:ext cx="1284993" cy="742468"/>
                <a:chOff x="6692074" y="-1362354"/>
                <a:chExt cx="1284993" cy="742468"/>
              </a:xfrm>
            </p:grpSpPr>
            <p:sp>
              <p:nvSpPr>
                <p:cNvPr id="50" name="Oval 49">
                  <a:extLst>
                    <a:ext uri="{FF2B5EF4-FFF2-40B4-BE49-F238E27FC236}">
                      <a16:creationId xmlns:a16="http://schemas.microsoft.com/office/drawing/2014/main" id="{5C26DDD2-B61D-614F-8790-E0158408B316}"/>
                    </a:ext>
                  </a:extLst>
                </p:cNvPr>
                <p:cNvSpPr/>
                <p:nvPr/>
              </p:nvSpPr>
              <p:spPr>
                <a:xfrm>
                  <a:off x="6833287" y="-1256512"/>
                  <a:ext cx="1013254" cy="52210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400"/>
                </a:p>
              </p:txBody>
            </p:sp>
            <p:sp>
              <p:nvSpPr>
                <p:cNvPr id="51" name="Triangle 50">
                  <a:extLst>
                    <a:ext uri="{FF2B5EF4-FFF2-40B4-BE49-F238E27FC236}">
                      <a16:creationId xmlns:a16="http://schemas.microsoft.com/office/drawing/2014/main" id="{27109FFE-CD29-8241-8054-67EC594F47D7}"/>
                    </a:ext>
                  </a:extLst>
                </p:cNvPr>
                <p:cNvSpPr/>
                <p:nvPr/>
              </p:nvSpPr>
              <p:spPr>
                <a:xfrm rot="5400000">
                  <a:off x="6628731" y="-1179554"/>
                  <a:ext cx="522101" cy="395416"/>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400"/>
                </a:p>
              </p:txBody>
            </p:sp>
            <p:sp>
              <p:nvSpPr>
                <p:cNvPr id="70" name="Triangle 69">
                  <a:extLst>
                    <a:ext uri="{FF2B5EF4-FFF2-40B4-BE49-F238E27FC236}">
                      <a16:creationId xmlns:a16="http://schemas.microsoft.com/office/drawing/2014/main" id="{641ACC72-05B9-584D-BD80-A30CD2CCD988}"/>
                    </a:ext>
                  </a:extLst>
                </p:cNvPr>
                <p:cNvSpPr/>
                <p:nvPr/>
              </p:nvSpPr>
              <p:spPr>
                <a:xfrm rot="5086734">
                  <a:off x="7078863" y="-1078644"/>
                  <a:ext cx="522101" cy="395416"/>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400"/>
                </a:p>
              </p:txBody>
            </p:sp>
            <p:sp>
              <p:nvSpPr>
                <p:cNvPr id="71" name="Oval 70">
                  <a:extLst>
                    <a:ext uri="{FF2B5EF4-FFF2-40B4-BE49-F238E27FC236}">
                      <a16:creationId xmlns:a16="http://schemas.microsoft.com/office/drawing/2014/main" id="{644E3E7A-4A93-7B4A-8477-69082D03018E}"/>
                    </a:ext>
                  </a:extLst>
                </p:cNvPr>
                <p:cNvSpPr/>
                <p:nvPr/>
              </p:nvSpPr>
              <p:spPr>
                <a:xfrm>
                  <a:off x="7617330" y="-1142701"/>
                  <a:ext cx="91440" cy="9144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400"/>
                </a:p>
              </p:txBody>
            </p:sp>
            <p:sp>
              <p:nvSpPr>
                <p:cNvPr id="54" name="Arc 53">
                  <a:extLst>
                    <a:ext uri="{FF2B5EF4-FFF2-40B4-BE49-F238E27FC236}">
                      <a16:creationId xmlns:a16="http://schemas.microsoft.com/office/drawing/2014/main" id="{8853B57F-A655-5B49-8083-0D9152068B7F}"/>
                    </a:ext>
                  </a:extLst>
                </p:cNvPr>
                <p:cNvSpPr/>
                <p:nvPr/>
              </p:nvSpPr>
              <p:spPr>
                <a:xfrm rot="9153461">
                  <a:off x="7455642" y="-1362354"/>
                  <a:ext cx="521425" cy="494003"/>
                </a:xfrm>
                <a:prstGeom prst="arc">
                  <a:avLst/>
                </a:prstGeom>
                <a:ln w="38100">
                  <a:solidFill>
                    <a:schemeClr val="bg1"/>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400"/>
                </a:p>
              </p:txBody>
            </p:sp>
          </p:grpSp>
          <p:sp>
            <p:nvSpPr>
              <p:cNvPr id="92" name="Triangle 91">
                <a:extLst>
                  <a:ext uri="{FF2B5EF4-FFF2-40B4-BE49-F238E27FC236}">
                    <a16:creationId xmlns:a16="http://schemas.microsoft.com/office/drawing/2014/main" id="{0AD39C9F-D6BD-A744-8AFD-BF7E9A8DCF72}"/>
                  </a:ext>
                </a:extLst>
              </p:cNvPr>
              <p:cNvSpPr/>
              <p:nvPr/>
            </p:nvSpPr>
            <p:spPr>
              <a:xfrm rot="5086734">
                <a:off x="11239372" y="1879693"/>
                <a:ext cx="522101" cy="395416"/>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400"/>
              </a:p>
            </p:txBody>
          </p:sp>
        </p:grpSp>
        <p:sp>
          <p:nvSpPr>
            <p:cNvPr id="119" name="TextBox 118">
              <a:extLst>
                <a:ext uri="{FF2B5EF4-FFF2-40B4-BE49-F238E27FC236}">
                  <a16:creationId xmlns:a16="http://schemas.microsoft.com/office/drawing/2014/main" id="{F1ABDD44-09A3-8445-A5C0-8B0C575CC0F6}"/>
                </a:ext>
              </a:extLst>
            </p:cNvPr>
            <p:cNvSpPr txBox="1"/>
            <p:nvPr/>
          </p:nvSpPr>
          <p:spPr>
            <a:xfrm rot="16200000">
              <a:off x="3913379" y="9018843"/>
              <a:ext cx="240843" cy="273166"/>
            </a:xfrm>
            <a:prstGeom prst="rect">
              <a:avLst/>
            </a:prstGeom>
            <a:noFill/>
          </p:spPr>
          <p:txBody>
            <a:bodyPr wrap="none" rtlCol="0">
              <a:spAutoFit/>
            </a:bodyPr>
            <a:lstStyle/>
            <a:p>
              <a:r>
                <a:rPr lang="en-US" b="1" dirty="0">
                  <a:solidFill>
                    <a:schemeClr val="bg1"/>
                  </a:solidFill>
                </a:rPr>
                <a:t>X</a:t>
              </a:r>
            </a:p>
          </p:txBody>
        </p:sp>
        <p:grpSp>
          <p:nvGrpSpPr>
            <p:cNvPr id="137" name="Group 136">
              <a:extLst>
                <a:ext uri="{FF2B5EF4-FFF2-40B4-BE49-F238E27FC236}">
                  <a16:creationId xmlns:a16="http://schemas.microsoft.com/office/drawing/2014/main" id="{A5A228AA-7786-AC42-8DBF-2903D303B181}"/>
                </a:ext>
              </a:extLst>
            </p:cNvPr>
            <p:cNvGrpSpPr/>
            <p:nvPr/>
          </p:nvGrpSpPr>
          <p:grpSpPr>
            <a:xfrm>
              <a:off x="3015509" y="8864727"/>
              <a:ext cx="967076" cy="645994"/>
              <a:chOff x="11974476" y="2984420"/>
              <a:chExt cx="967076" cy="645994"/>
            </a:xfrm>
          </p:grpSpPr>
          <p:grpSp>
            <p:nvGrpSpPr>
              <p:cNvPr id="138" name="Group 137">
                <a:extLst>
                  <a:ext uri="{FF2B5EF4-FFF2-40B4-BE49-F238E27FC236}">
                    <a16:creationId xmlns:a16="http://schemas.microsoft.com/office/drawing/2014/main" id="{6F906761-8FFD-434D-AD73-9C0F12145418}"/>
                  </a:ext>
                </a:extLst>
              </p:cNvPr>
              <p:cNvGrpSpPr/>
              <p:nvPr/>
            </p:nvGrpSpPr>
            <p:grpSpPr>
              <a:xfrm>
                <a:off x="11974476" y="2984420"/>
                <a:ext cx="967076" cy="645994"/>
                <a:chOff x="10887741" y="1816350"/>
                <a:chExt cx="1362649" cy="883985"/>
              </a:xfrm>
            </p:grpSpPr>
            <p:grpSp>
              <p:nvGrpSpPr>
                <p:cNvPr id="140" name="Group 139">
                  <a:extLst>
                    <a:ext uri="{FF2B5EF4-FFF2-40B4-BE49-F238E27FC236}">
                      <a16:creationId xmlns:a16="http://schemas.microsoft.com/office/drawing/2014/main" id="{78C08B2F-BFF5-D348-A7BE-1A843C42C40F}"/>
                    </a:ext>
                  </a:extLst>
                </p:cNvPr>
                <p:cNvGrpSpPr/>
                <p:nvPr/>
              </p:nvGrpSpPr>
              <p:grpSpPr>
                <a:xfrm>
                  <a:off x="10887741" y="1937745"/>
                  <a:ext cx="1362649" cy="762590"/>
                  <a:chOff x="6692074" y="-1256512"/>
                  <a:chExt cx="1362649" cy="762590"/>
                </a:xfrm>
              </p:grpSpPr>
              <p:sp>
                <p:nvSpPr>
                  <p:cNvPr id="142" name="Oval 141">
                    <a:extLst>
                      <a:ext uri="{FF2B5EF4-FFF2-40B4-BE49-F238E27FC236}">
                        <a16:creationId xmlns:a16="http://schemas.microsoft.com/office/drawing/2014/main" id="{0D529F8E-1905-AE48-8171-6DDA56C6856B}"/>
                      </a:ext>
                    </a:extLst>
                  </p:cNvPr>
                  <p:cNvSpPr/>
                  <p:nvPr/>
                </p:nvSpPr>
                <p:spPr>
                  <a:xfrm>
                    <a:off x="6833287" y="-1256512"/>
                    <a:ext cx="1013254" cy="52210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400"/>
                  </a:p>
                </p:txBody>
              </p:sp>
              <p:sp>
                <p:nvSpPr>
                  <p:cNvPr id="143" name="Triangle 142">
                    <a:extLst>
                      <a:ext uri="{FF2B5EF4-FFF2-40B4-BE49-F238E27FC236}">
                        <a16:creationId xmlns:a16="http://schemas.microsoft.com/office/drawing/2014/main" id="{47CE7D59-241D-0A45-9119-39EE512E75C8}"/>
                      </a:ext>
                    </a:extLst>
                  </p:cNvPr>
                  <p:cNvSpPr/>
                  <p:nvPr/>
                </p:nvSpPr>
                <p:spPr>
                  <a:xfrm rot="5400000">
                    <a:off x="6628731" y="-1179554"/>
                    <a:ext cx="522101" cy="395416"/>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400"/>
                  </a:p>
                </p:txBody>
              </p:sp>
              <p:sp>
                <p:nvSpPr>
                  <p:cNvPr id="144" name="Triangle 143">
                    <a:extLst>
                      <a:ext uri="{FF2B5EF4-FFF2-40B4-BE49-F238E27FC236}">
                        <a16:creationId xmlns:a16="http://schemas.microsoft.com/office/drawing/2014/main" id="{E143FC69-D1C8-2A4C-8353-C37A0C4B699B}"/>
                      </a:ext>
                    </a:extLst>
                  </p:cNvPr>
                  <p:cNvSpPr/>
                  <p:nvPr/>
                </p:nvSpPr>
                <p:spPr>
                  <a:xfrm rot="5086734">
                    <a:off x="7078863" y="-1078644"/>
                    <a:ext cx="522101" cy="395416"/>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400"/>
                  </a:p>
                </p:txBody>
              </p:sp>
              <p:sp>
                <p:nvSpPr>
                  <p:cNvPr id="145" name="Arc 144">
                    <a:extLst>
                      <a:ext uri="{FF2B5EF4-FFF2-40B4-BE49-F238E27FC236}">
                        <a16:creationId xmlns:a16="http://schemas.microsoft.com/office/drawing/2014/main" id="{75A2AD31-087C-5740-9D40-EA95CFAC89F8}"/>
                      </a:ext>
                    </a:extLst>
                  </p:cNvPr>
                  <p:cNvSpPr/>
                  <p:nvPr/>
                </p:nvSpPr>
                <p:spPr>
                  <a:xfrm rot="17491405">
                    <a:off x="7547193" y="-1001452"/>
                    <a:ext cx="506391" cy="508669"/>
                  </a:xfrm>
                  <a:prstGeom prst="arc">
                    <a:avLst>
                      <a:gd name="adj1" fmla="val 16423712"/>
                      <a:gd name="adj2" fmla="val 0"/>
                    </a:avLst>
                  </a:prstGeom>
                  <a:ln w="38100">
                    <a:solidFill>
                      <a:schemeClr val="bg1"/>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400"/>
                  </a:p>
                </p:txBody>
              </p:sp>
            </p:grpSp>
            <p:sp>
              <p:nvSpPr>
                <p:cNvPr id="141" name="Triangle 140">
                  <a:extLst>
                    <a:ext uri="{FF2B5EF4-FFF2-40B4-BE49-F238E27FC236}">
                      <a16:creationId xmlns:a16="http://schemas.microsoft.com/office/drawing/2014/main" id="{8936F3D8-3ABC-BB43-8123-147FFC59F14F}"/>
                    </a:ext>
                  </a:extLst>
                </p:cNvPr>
                <p:cNvSpPr/>
                <p:nvPr/>
              </p:nvSpPr>
              <p:spPr>
                <a:xfrm rot="5086734">
                  <a:off x="11239372" y="1879693"/>
                  <a:ext cx="522101" cy="395416"/>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400"/>
                </a:p>
              </p:txBody>
            </p:sp>
          </p:grpSp>
          <p:sp>
            <p:nvSpPr>
              <p:cNvPr id="139" name="TextBox 138">
                <a:extLst>
                  <a:ext uri="{FF2B5EF4-FFF2-40B4-BE49-F238E27FC236}">
                    <a16:creationId xmlns:a16="http://schemas.microsoft.com/office/drawing/2014/main" id="{0509756C-8B29-734C-AFC7-DCC4E9660C6A}"/>
                  </a:ext>
                </a:extLst>
              </p:cNvPr>
              <p:cNvSpPr txBox="1"/>
              <p:nvPr/>
            </p:nvSpPr>
            <p:spPr>
              <a:xfrm rot="16200000">
                <a:off x="12502573" y="3063932"/>
                <a:ext cx="230921" cy="250402"/>
              </a:xfrm>
              <a:prstGeom prst="rect">
                <a:avLst/>
              </a:prstGeom>
              <a:noFill/>
            </p:spPr>
            <p:txBody>
              <a:bodyPr wrap="none" rtlCol="0">
                <a:spAutoFit/>
              </a:bodyPr>
              <a:lstStyle/>
              <a:p>
                <a:r>
                  <a:rPr lang="en-US" sz="1600" b="1" dirty="0">
                    <a:solidFill>
                      <a:schemeClr val="bg1"/>
                    </a:solidFill>
                  </a:rPr>
                  <a:t>X</a:t>
                </a:r>
              </a:p>
            </p:txBody>
          </p:sp>
        </p:grpSp>
      </p:grpSp>
      <p:sp>
        <p:nvSpPr>
          <p:cNvPr id="85" name="TextBox 84">
            <a:extLst>
              <a:ext uri="{FF2B5EF4-FFF2-40B4-BE49-F238E27FC236}">
                <a16:creationId xmlns:a16="http://schemas.microsoft.com/office/drawing/2014/main" id="{F9211FEA-90A3-5F4E-9D12-282FAA164838}"/>
              </a:ext>
            </a:extLst>
          </p:cNvPr>
          <p:cNvSpPr txBox="1"/>
          <p:nvPr/>
        </p:nvSpPr>
        <p:spPr>
          <a:xfrm>
            <a:off x="263304" y="12765476"/>
            <a:ext cx="11990091" cy="1323439"/>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Molecular surveys are done on marine animals exposed to different environmental change scenarios. Data can be integrated within species and across species to identify molecular signatures related to environmental change tolerance (i.e. neutral or positive outcome) or intolerance (i.e. negative outcome). Adapted from </a:t>
            </a:r>
            <a:r>
              <a:rPr lang="en-US" sz="2000" dirty="0" err="1">
                <a:latin typeface="Arial" panose="020B0604020202020204" pitchFamily="34" charset="0"/>
                <a:cs typeface="Arial" panose="020B0604020202020204" pitchFamily="34" charset="0"/>
              </a:rPr>
              <a:t>Vilne</a:t>
            </a:r>
            <a:r>
              <a:rPr lang="en-US" sz="2000" dirty="0">
                <a:latin typeface="Arial" panose="020B0604020202020204" pitchFamily="34" charset="0"/>
                <a:cs typeface="Arial" panose="020B0604020202020204" pitchFamily="34" charset="0"/>
              </a:rPr>
              <a:t> and </a:t>
            </a:r>
            <a:r>
              <a:rPr lang="en-US" sz="2000" dirty="0" err="1">
                <a:latin typeface="Arial" panose="020B0604020202020204" pitchFamily="34" charset="0"/>
                <a:cs typeface="Arial" panose="020B0604020202020204" pitchFamily="34" charset="0"/>
              </a:rPr>
              <a:t>Schunkert</a:t>
            </a:r>
            <a:r>
              <a:rPr lang="en-US" sz="2000" dirty="0">
                <a:latin typeface="Arial" panose="020B0604020202020204" pitchFamily="34" charset="0"/>
                <a:cs typeface="Arial" panose="020B0604020202020204" pitchFamily="34" charset="0"/>
              </a:rPr>
              <a:t> (2018) </a:t>
            </a:r>
            <a:r>
              <a:rPr lang="en-US" sz="2000" i="1" dirty="0">
                <a:latin typeface="Arial" panose="020B0604020202020204" pitchFamily="34" charset="0"/>
                <a:cs typeface="Arial" panose="020B0604020202020204" pitchFamily="34" charset="0"/>
              </a:rPr>
              <a:t>Front. Cardiovasc. </a:t>
            </a:r>
            <a:r>
              <a:rPr lang="en-US" sz="2000" dirty="0">
                <a:latin typeface="Arial" panose="020B0604020202020204" pitchFamily="34" charset="0"/>
                <a:cs typeface="Arial" panose="020B0604020202020204" pitchFamily="34" charset="0"/>
              </a:rPr>
              <a:t>https://</a:t>
            </a:r>
            <a:r>
              <a:rPr lang="en-US" sz="2000" dirty="0" err="1">
                <a:latin typeface="Arial" panose="020B0604020202020204" pitchFamily="34" charset="0"/>
                <a:cs typeface="Arial" panose="020B0604020202020204" pitchFamily="34" charset="0"/>
              </a:rPr>
              <a:t>doi.org</a:t>
            </a:r>
            <a:r>
              <a:rPr lang="en-US" sz="2000" dirty="0">
                <a:latin typeface="Arial" panose="020B0604020202020204" pitchFamily="34" charset="0"/>
                <a:cs typeface="Arial" panose="020B0604020202020204" pitchFamily="34" charset="0"/>
              </a:rPr>
              <a:t>/10.3389/fcvm.2018.00089. </a:t>
            </a:r>
          </a:p>
        </p:txBody>
      </p:sp>
      <p:sp>
        <p:nvSpPr>
          <p:cNvPr id="162" name="Right Arrow 161">
            <a:extLst>
              <a:ext uri="{FF2B5EF4-FFF2-40B4-BE49-F238E27FC236}">
                <a16:creationId xmlns:a16="http://schemas.microsoft.com/office/drawing/2014/main" id="{79920892-AE7B-8A41-A9CA-7E26CB18AFA1}"/>
              </a:ext>
            </a:extLst>
          </p:cNvPr>
          <p:cNvSpPr/>
          <p:nvPr/>
        </p:nvSpPr>
        <p:spPr>
          <a:xfrm rot="10800000">
            <a:off x="5842840" y="9104092"/>
            <a:ext cx="1197185" cy="812194"/>
          </a:xfrm>
          <a:prstGeom prst="rightArrow">
            <a:avLst>
              <a:gd name="adj1" fmla="val 40618"/>
              <a:gd name="adj2" fmla="val 64073"/>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TextBox 163">
            <a:extLst>
              <a:ext uri="{FF2B5EF4-FFF2-40B4-BE49-F238E27FC236}">
                <a16:creationId xmlns:a16="http://schemas.microsoft.com/office/drawing/2014/main" id="{D41901C9-0D71-904F-96CF-A3305139553C}"/>
              </a:ext>
            </a:extLst>
          </p:cNvPr>
          <p:cNvSpPr txBox="1"/>
          <p:nvPr/>
        </p:nvSpPr>
        <p:spPr>
          <a:xfrm>
            <a:off x="1040643" y="7019552"/>
            <a:ext cx="3889065" cy="646331"/>
          </a:xfrm>
          <a:prstGeom prst="rect">
            <a:avLst/>
          </a:prstGeom>
          <a:noFill/>
        </p:spPr>
        <p:txBody>
          <a:bodyPr wrap="square" rtlCol="0">
            <a:spAutoFit/>
          </a:bodyPr>
          <a:lstStyle/>
          <a:p>
            <a:pPr algn="ctr"/>
            <a:r>
              <a:rPr lang="en-US" sz="3600" b="1" dirty="0"/>
              <a:t>Signatures</a:t>
            </a:r>
          </a:p>
        </p:txBody>
      </p:sp>
      <p:sp>
        <p:nvSpPr>
          <p:cNvPr id="165" name="TextBox 164">
            <a:extLst>
              <a:ext uri="{FF2B5EF4-FFF2-40B4-BE49-F238E27FC236}">
                <a16:creationId xmlns:a16="http://schemas.microsoft.com/office/drawing/2014/main" id="{09454AAC-4608-C44B-8E40-5A23035BBF00}"/>
              </a:ext>
            </a:extLst>
          </p:cNvPr>
          <p:cNvSpPr txBox="1"/>
          <p:nvPr/>
        </p:nvSpPr>
        <p:spPr>
          <a:xfrm>
            <a:off x="157492" y="295858"/>
            <a:ext cx="6174239" cy="663221"/>
          </a:xfrm>
          <a:prstGeom prst="rect">
            <a:avLst/>
          </a:prstGeom>
          <a:noFill/>
        </p:spPr>
        <p:txBody>
          <a:bodyPr wrap="square" rtlCol="0">
            <a:spAutoFit/>
          </a:bodyPr>
          <a:lstStyle/>
          <a:p>
            <a:pPr algn="ctr"/>
            <a:r>
              <a:rPr lang="en-US" sz="3600" b="1" dirty="0"/>
              <a:t>Environmental change</a:t>
            </a:r>
          </a:p>
        </p:txBody>
      </p:sp>
      <p:sp>
        <p:nvSpPr>
          <p:cNvPr id="166" name="Circular Arrow 165">
            <a:extLst>
              <a:ext uri="{FF2B5EF4-FFF2-40B4-BE49-F238E27FC236}">
                <a16:creationId xmlns:a16="http://schemas.microsoft.com/office/drawing/2014/main" id="{2D1489EA-7EAD-E34F-850D-FC3691FCE77A}"/>
              </a:ext>
            </a:extLst>
          </p:cNvPr>
          <p:cNvSpPr/>
          <p:nvPr/>
        </p:nvSpPr>
        <p:spPr>
          <a:xfrm rot="20597759">
            <a:off x="5047142" y="4713359"/>
            <a:ext cx="2636730" cy="3173462"/>
          </a:xfrm>
          <a:prstGeom prst="circularArrow">
            <a:avLst>
              <a:gd name="adj1" fmla="val 6975"/>
              <a:gd name="adj2" fmla="val 1142319"/>
              <a:gd name="adj3" fmla="val 18317133"/>
              <a:gd name="adj4" fmla="val 13585817"/>
              <a:gd name="adj5" fmla="val 126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64" name="Circular Arrow 63">
            <a:extLst>
              <a:ext uri="{FF2B5EF4-FFF2-40B4-BE49-F238E27FC236}">
                <a16:creationId xmlns:a16="http://schemas.microsoft.com/office/drawing/2014/main" id="{2D5D171C-85D4-B041-8819-22FA02D258E8}"/>
              </a:ext>
            </a:extLst>
          </p:cNvPr>
          <p:cNvSpPr/>
          <p:nvPr/>
        </p:nvSpPr>
        <p:spPr>
          <a:xfrm rot="2641206">
            <a:off x="5417136" y="5539513"/>
            <a:ext cx="2636730" cy="3173462"/>
          </a:xfrm>
          <a:prstGeom prst="circularArrow">
            <a:avLst>
              <a:gd name="adj1" fmla="val 6975"/>
              <a:gd name="adj2" fmla="val 1142319"/>
              <a:gd name="adj3" fmla="val 18317133"/>
              <a:gd name="adj4" fmla="val 15705695"/>
              <a:gd name="adj5" fmla="val 126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68" name="Circular Arrow 67">
            <a:extLst>
              <a:ext uri="{FF2B5EF4-FFF2-40B4-BE49-F238E27FC236}">
                <a16:creationId xmlns:a16="http://schemas.microsoft.com/office/drawing/2014/main" id="{0B93EEAB-778A-384F-993F-0A5C035581B0}"/>
              </a:ext>
            </a:extLst>
          </p:cNvPr>
          <p:cNvSpPr/>
          <p:nvPr/>
        </p:nvSpPr>
        <p:spPr>
          <a:xfrm rot="10800000">
            <a:off x="4789784" y="5645371"/>
            <a:ext cx="3303296" cy="3173462"/>
          </a:xfrm>
          <a:prstGeom prst="circularArrow">
            <a:avLst>
              <a:gd name="adj1" fmla="val 6975"/>
              <a:gd name="adj2" fmla="val 1142319"/>
              <a:gd name="adj3" fmla="val 18317133"/>
              <a:gd name="adj4" fmla="val 11674026"/>
              <a:gd name="adj5" fmla="val 126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Tree>
    <p:extLst>
      <p:ext uri="{BB962C8B-B14F-4D97-AF65-F5344CB8AC3E}">
        <p14:creationId xmlns:p14="http://schemas.microsoft.com/office/powerpoint/2010/main" val="3675208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descr="File:Factory-fontawesomish.svg - Wikimedia Commons">
            <a:extLst>
              <a:ext uri="{FF2B5EF4-FFF2-40B4-BE49-F238E27FC236}">
                <a16:creationId xmlns:a16="http://schemas.microsoft.com/office/drawing/2014/main" id="{61C4D2D2-8A6E-9C47-A173-9519873476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69377" y="4810651"/>
            <a:ext cx="959636" cy="1187668"/>
          </a:xfrm>
          <a:prstGeom prst="rect">
            <a:avLst/>
          </a:prstGeom>
          <a:noFill/>
          <a:extLst>
            <a:ext uri="{909E8E84-426E-40DD-AFC4-6F175D3DCCD1}">
              <a14:hiddenFill xmlns:a14="http://schemas.microsoft.com/office/drawing/2010/main">
                <a:solidFill>
                  <a:srgbClr val="FFFFFF"/>
                </a:solidFill>
              </a14:hiddenFill>
            </a:ext>
          </a:extLst>
        </p:spPr>
      </p:pic>
      <p:grpSp>
        <p:nvGrpSpPr>
          <p:cNvPr id="33" name="Group 32">
            <a:extLst>
              <a:ext uri="{FF2B5EF4-FFF2-40B4-BE49-F238E27FC236}">
                <a16:creationId xmlns:a16="http://schemas.microsoft.com/office/drawing/2014/main" id="{193576AF-556B-7D43-9F8B-D42719E91B2B}"/>
              </a:ext>
            </a:extLst>
          </p:cNvPr>
          <p:cNvGrpSpPr/>
          <p:nvPr/>
        </p:nvGrpSpPr>
        <p:grpSpPr>
          <a:xfrm>
            <a:off x="4800393" y="4091357"/>
            <a:ext cx="3309344" cy="3176278"/>
            <a:chOff x="5139630" y="1527039"/>
            <a:chExt cx="3309344" cy="3176278"/>
          </a:xfrm>
        </p:grpSpPr>
        <p:pic>
          <p:nvPicPr>
            <p:cNvPr id="1036" name="Picture 12" descr="https://www.frontiersin.org/files/Articles/378098/fcvm-05-00089-HTML/image_m/fcvm-05-00089-g001.jpg">
              <a:extLst>
                <a:ext uri="{FF2B5EF4-FFF2-40B4-BE49-F238E27FC236}">
                  <a16:creationId xmlns:a16="http://schemas.microsoft.com/office/drawing/2014/main" id="{7A42D695-2C63-F843-9C31-7B0F5594AC7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623" r="63147" b="20952"/>
            <a:stretch/>
          </p:blipFill>
          <p:spPr bwMode="auto">
            <a:xfrm>
              <a:off x="5243618" y="1527039"/>
              <a:ext cx="3205356" cy="3176278"/>
            </a:xfrm>
            <a:prstGeom prst="rect">
              <a:avLst/>
            </a:prstGeom>
            <a:noFill/>
            <a:extLst>
              <a:ext uri="{909E8E84-426E-40DD-AFC4-6F175D3DCCD1}">
                <a14:hiddenFill xmlns:a14="http://schemas.microsoft.com/office/drawing/2010/main">
                  <a:solidFill>
                    <a:srgbClr val="FFFFFF"/>
                  </a:solidFill>
                </a14:hiddenFill>
              </a:ext>
            </a:extLst>
          </p:spPr>
        </p:pic>
        <p:sp>
          <p:nvSpPr>
            <p:cNvPr id="29" name="Rectangle 28">
              <a:extLst>
                <a:ext uri="{FF2B5EF4-FFF2-40B4-BE49-F238E27FC236}">
                  <a16:creationId xmlns:a16="http://schemas.microsoft.com/office/drawing/2014/main" id="{056A1C0F-3390-E741-BC2D-DCF6D88D3B39}"/>
                </a:ext>
              </a:extLst>
            </p:cNvPr>
            <p:cNvSpPr/>
            <p:nvPr/>
          </p:nvSpPr>
          <p:spPr>
            <a:xfrm>
              <a:off x="5209510" y="3166406"/>
              <a:ext cx="1061656" cy="6547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3" name="Rectangle 42">
              <a:extLst>
                <a:ext uri="{FF2B5EF4-FFF2-40B4-BE49-F238E27FC236}">
                  <a16:creationId xmlns:a16="http://schemas.microsoft.com/office/drawing/2014/main" id="{E8ED7D47-CD5E-4049-8FDA-517B3BCB3274}"/>
                </a:ext>
              </a:extLst>
            </p:cNvPr>
            <p:cNvSpPr/>
            <p:nvPr/>
          </p:nvSpPr>
          <p:spPr>
            <a:xfrm>
              <a:off x="5314720" y="2161153"/>
              <a:ext cx="1061656" cy="78207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2" name="Triangle 31">
              <a:extLst>
                <a:ext uri="{FF2B5EF4-FFF2-40B4-BE49-F238E27FC236}">
                  <a16:creationId xmlns:a16="http://schemas.microsoft.com/office/drawing/2014/main" id="{BA448630-0EB6-824E-BF7B-3ED9F7761AF3}"/>
                </a:ext>
              </a:extLst>
            </p:cNvPr>
            <p:cNvSpPr/>
            <p:nvPr/>
          </p:nvSpPr>
          <p:spPr>
            <a:xfrm rot="10800000">
              <a:off x="5139630" y="3142562"/>
              <a:ext cx="1408404" cy="803946"/>
            </a:xfrm>
            <a:prstGeom prs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7" name="Circular Arrow 6">
            <a:extLst>
              <a:ext uri="{FF2B5EF4-FFF2-40B4-BE49-F238E27FC236}">
                <a16:creationId xmlns:a16="http://schemas.microsoft.com/office/drawing/2014/main" id="{4006D5FA-EF80-0447-ACF7-AE74C0F2E981}"/>
              </a:ext>
            </a:extLst>
          </p:cNvPr>
          <p:cNvSpPr/>
          <p:nvPr/>
        </p:nvSpPr>
        <p:spPr>
          <a:xfrm>
            <a:off x="3650000" y="9418017"/>
            <a:ext cx="2655277" cy="2444262"/>
          </a:xfrm>
          <a:prstGeom prst="circularArrow">
            <a:avLst>
              <a:gd name="adj1" fmla="val 6975"/>
              <a:gd name="adj2" fmla="val 1142319"/>
              <a:gd name="adj3" fmla="val 18317133"/>
              <a:gd name="adj4" fmla="val 10800000"/>
              <a:gd name="adj5" fmla="val 12649"/>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9" name="Sun 8">
            <a:extLst>
              <a:ext uri="{FF2B5EF4-FFF2-40B4-BE49-F238E27FC236}">
                <a16:creationId xmlns:a16="http://schemas.microsoft.com/office/drawing/2014/main" id="{6F281F03-1B1B-F44D-9D32-F6134B5DDFED}"/>
              </a:ext>
            </a:extLst>
          </p:cNvPr>
          <p:cNvSpPr/>
          <p:nvPr/>
        </p:nvSpPr>
        <p:spPr>
          <a:xfrm>
            <a:off x="104632" y="3683893"/>
            <a:ext cx="1385270" cy="1351810"/>
          </a:xfrm>
          <a:prstGeom prst="su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8" name="Group 17">
            <a:extLst>
              <a:ext uri="{FF2B5EF4-FFF2-40B4-BE49-F238E27FC236}">
                <a16:creationId xmlns:a16="http://schemas.microsoft.com/office/drawing/2014/main" id="{E5C98F5D-9AAD-4746-8203-3F789CD5CA9D}"/>
              </a:ext>
            </a:extLst>
          </p:cNvPr>
          <p:cNvGrpSpPr/>
          <p:nvPr/>
        </p:nvGrpSpPr>
        <p:grpSpPr>
          <a:xfrm>
            <a:off x="255621" y="6078387"/>
            <a:ext cx="2573393" cy="1187668"/>
            <a:chOff x="977037" y="4720539"/>
            <a:chExt cx="2734341" cy="768656"/>
          </a:xfrm>
        </p:grpSpPr>
        <p:sp>
          <p:nvSpPr>
            <p:cNvPr id="17" name="Document 16">
              <a:extLst>
                <a:ext uri="{FF2B5EF4-FFF2-40B4-BE49-F238E27FC236}">
                  <a16:creationId xmlns:a16="http://schemas.microsoft.com/office/drawing/2014/main" id="{27864C55-4E62-4045-980D-65D2E6B9D249}"/>
                </a:ext>
              </a:extLst>
            </p:cNvPr>
            <p:cNvSpPr/>
            <p:nvPr/>
          </p:nvSpPr>
          <p:spPr>
            <a:xfrm rot="10800000">
              <a:off x="977037" y="4722886"/>
              <a:ext cx="685800" cy="764985"/>
            </a:xfrm>
            <a:prstGeom prst="flowChartDocumen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 name="Document 18">
              <a:extLst>
                <a:ext uri="{FF2B5EF4-FFF2-40B4-BE49-F238E27FC236}">
                  <a16:creationId xmlns:a16="http://schemas.microsoft.com/office/drawing/2014/main" id="{D8EA2550-8072-4D4B-8F8B-3EAC01C22C60}"/>
                </a:ext>
              </a:extLst>
            </p:cNvPr>
            <p:cNvSpPr/>
            <p:nvPr/>
          </p:nvSpPr>
          <p:spPr>
            <a:xfrm rot="10800000" flipH="1">
              <a:off x="1359507" y="4720539"/>
              <a:ext cx="596046" cy="764985"/>
            </a:xfrm>
            <a:prstGeom prst="flowChartDocumen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Document 19">
              <a:extLst>
                <a:ext uri="{FF2B5EF4-FFF2-40B4-BE49-F238E27FC236}">
                  <a16:creationId xmlns:a16="http://schemas.microsoft.com/office/drawing/2014/main" id="{14B1472F-C550-CD45-A339-366D777EFD2E}"/>
                </a:ext>
              </a:extLst>
            </p:cNvPr>
            <p:cNvSpPr/>
            <p:nvPr/>
          </p:nvSpPr>
          <p:spPr>
            <a:xfrm rot="10800000">
              <a:off x="1826231" y="4724210"/>
              <a:ext cx="685800" cy="764985"/>
            </a:xfrm>
            <a:prstGeom prst="flowChartDocumen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Document 20">
              <a:extLst>
                <a:ext uri="{FF2B5EF4-FFF2-40B4-BE49-F238E27FC236}">
                  <a16:creationId xmlns:a16="http://schemas.microsoft.com/office/drawing/2014/main" id="{54D8BCC5-0C31-EA45-9E2C-23EAE0CF9B58}"/>
                </a:ext>
              </a:extLst>
            </p:cNvPr>
            <p:cNvSpPr/>
            <p:nvPr/>
          </p:nvSpPr>
          <p:spPr>
            <a:xfrm rot="10800000" flipH="1">
              <a:off x="2208701" y="4721863"/>
              <a:ext cx="596046" cy="764985"/>
            </a:xfrm>
            <a:prstGeom prst="flowChartDocumen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2" name="Document 21">
              <a:extLst>
                <a:ext uri="{FF2B5EF4-FFF2-40B4-BE49-F238E27FC236}">
                  <a16:creationId xmlns:a16="http://schemas.microsoft.com/office/drawing/2014/main" id="{E9D81D1C-822E-7443-AE3C-F1F688DB5C67}"/>
                </a:ext>
              </a:extLst>
            </p:cNvPr>
            <p:cNvSpPr/>
            <p:nvPr/>
          </p:nvSpPr>
          <p:spPr>
            <a:xfrm rot="10800000">
              <a:off x="2714993" y="4721863"/>
              <a:ext cx="685800" cy="764985"/>
            </a:xfrm>
            <a:prstGeom prst="flowChartDocumen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3" name="Document 22">
              <a:extLst>
                <a:ext uri="{FF2B5EF4-FFF2-40B4-BE49-F238E27FC236}">
                  <a16:creationId xmlns:a16="http://schemas.microsoft.com/office/drawing/2014/main" id="{7E01BF3A-6581-224B-BB2B-48C4B46AC8D2}"/>
                </a:ext>
              </a:extLst>
            </p:cNvPr>
            <p:cNvSpPr/>
            <p:nvPr/>
          </p:nvSpPr>
          <p:spPr>
            <a:xfrm rot="10800000" flipH="1">
              <a:off x="3115332" y="4720743"/>
              <a:ext cx="596046" cy="764985"/>
            </a:xfrm>
            <a:prstGeom prst="flowChartDocumen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pic>
        <p:nvPicPr>
          <p:cNvPr id="1028" name="Picture 4" descr="Heat Symbol Clip Art at Clker.com - vector clip art online ...">
            <a:extLst>
              <a:ext uri="{FF2B5EF4-FFF2-40B4-BE49-F238E27FC236}">
                <a16:creationId xmlns:a16="http://schemas.microsoft.com/office/drawing/2014/main" id="{4CF2E97E-FAD2-EE4E-9ED6-0403A7A7DE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5400000">
            <a:off x="511611" y="5030012"/>
            <a:ext cx="628319" cy="920918"/>
          </a:xfrm>
          <a:prstGeom prst="rect">
            <a:avLst/>
          </a:prstGeom>
          <a:noFill/>
          <a:extLst>
            <a:ext uri="{909E8E84-426E-40DD-AFC4-6F175D3DCCD1}">
              <a14:hiddenFill xmlns:a14="http://schemas.microsoft.com/office/drawing/2010/main">
                <a:solidFill>
                  <a:srgbClr val="FFFFFF"/>
                </a:solidFill>
              </a14:hiddenFill>
            </a:ext>
          </a:extLst>
        </p:spPr>
      </p:pic>
      <p:grpSp>
        <p:nvGrpSpPr>
          <p:cNvPr id="25" name="Group 24">
            <a:extLst>
              <a:ext uri="{FF2B5EF4-FFF2-40B4-BE49-F238E27FC236}">
                <a16:creationId xmlns:a16="http://schemas.microsoft.com/office/drawing/2014/main" id="{10FFAC5D-D336-5149-8284-03CB3BC8818C}"/>
              </a:ext>
            </a:extLst>
          </p:cNvPr>
          <p:cNvGrpSpPr/>
          <p:nvPr/>
        </p:nvGrpSpPr>
        <p:grpSpPr>
          <a:xfrm rot="685158" flipH="1">
            <a:off x="613229" y="3816738"/>
            <a:ext cx="2280624" cy="1291948"/>
            <a:chOff x="1573084" y="4229046"/>
            <a:chExt cx="596047" cy="600044"/>
          </a:xfrm>
        </p:grpSpPr>
        <p:sp>
          <p:nvSpPr>
            <p:cNvPr id="24" name="TextBox 23">
              <a:extLst>
                <a:ext uri="{FF2B5EF4-FFF2-40B4-BE49-F238E27FC236}">
                  <a16:creationId xmlns:a16="http://schemas.microsoft.com/office/drawing/2014/main" id="{FEA6FE9E-1450-6640-A3CF-C543D687FBB6}"/>
                </a:ext>
              </a:extLst>
            </p:cNvPr>
            <p:cNvSpPr txBox="1"/>
            <p:nvPr/>
          </p:nvSpPr>
          <p:spPr>
            <a:xfrm rot="4084908">
              <a:off x="1859513" y="4553734"/>
              <a:ext cx="365705" cy="185008"/>
            </a:xfrm>
            <a:prstGeom prst="rect">
              <a:avLst/>
            </a:prstGeom>
            <a:noFill/>
          </p:spPr>
          <p:txBody>
            <a:bodyPr wrap="square" rtlCol="0">
              <a:spAutoFit/>
            </a:bodyPr>
            <a:lstStyle/>
            <a:p>
              <a:r>
                <a:rPr lang="en-US" sz="2000" b="1" dirty="0">
                  <a:solidFill>
                    <a:schemeClr val="accent1">
                      <a:lumMod val="60000"/>
                      <a:lumOff val="40000"/>
                    </a:schemeClr>
                  </a:solidFill>
                </a:rPr>
                <a:t>- - - - </a:t>
              </a:r>
            </a:p>
            <a:p>
              <a:r>
                <a:rPr lang="en-US" sz="2000" b="1" dirty="0">
                  <a:solidFill>
                    <a:schemeClr val="accent1">
                      <a:lumMod val="60000"/>
                      <a:lumOff val="40000"/>
                    </a:schemeClr>
                  </a:solidFill>
                </a:rPr>
                <a:t> - - - - </a:t>
              </a:r>
            </a:p>
          </p:txBody>
        </p:sp>
        <p:sp>
          <p:nvSpPr>
            <p:cNvPr id="27" name="Cloud 26">
              <a:extLst>
                <a:ext uri="{FF2B5EF4-FFF2-40B4-BE49-F238E27FC236}">
                  <a16:creationId xmlns:a16="http://schemas.microsoft.com/office/drawing/2014/main" id="{B7768E14-CBEB-774A-BB16-4BCAF2CAA5E7}"/>
                </a:ext>
              </a:extLst>
            </p:cNvPr>
            <p:cNvSpPr/>
            <p:nvPr/>
          </p:nvSpPr>
          <p:spPr>
            <a:xfrm>
              <a:off x="1573084" y="4229046"/>
              <a:ext cx="596047" cy="369332"/>
            </a:xfrm>
            <a:prstGeom prst="cloud">
              <a:avLst/>
            </a:prstGeom>
            <a:solidFill>
              <a:schemeClr val="accent5">
                <a:lumMod val="20000"/>
                <a:lumOff val="8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30" name="TextBox 29">
            <a:extLst>
              <a:ext uri="{FF2B5EF4-FFF2-40B4-BE49-F238E27FC236}">
                <a16:creationId xmlns:a16="http://schemas.microsoft.com/office/drawing/2014/main" id="{8E6D3AFE-1653-4543-8F34-C53D67F26C74}"/>
              </a:ext>
            </a:extLst>
          </p:cNvPr>
          <p:cNvSpPr txBox="1"/>
          <p:nvPr/>
        </p:nvSpPr>
        <p:spPr>
          <a:xfrm>
            <a:off x="212750" y="7267636"/>
            <a:ext cx="2876440" cy="830997"/>
          </a:xfrm>
          <a:prstGeom prst="rect">
            <a:avLst/>
          </a:prstGeom>
          <a:noFill/>
        </p:spPr>
        <p:txBody>
          <a:bodyPr wrap="square" rtlCol="0">
            <a:spAutoFit/>
          </a:bodyPr>
          <a:lstStyle/>
          <a:p>
            <a:pPr algn="ctr"/>
            <a:r>
              <a:rPr lang="en-US" sz="2400" dirty="0"/>
              <a:t>Environmental change</a:t>
            </a:r>
          </a:p>
        </p:txBody>
      </p:sp>
      <p:sp>
        <p:nvSpPr>
          <p:cNvPr id="31" name="Circular Arrow 30">
            <a:extLst>
              <a:ext uri="{FF2B5EF4-FFF2-40B4-BE49-F238E27FC236}">
                <a16:creationId xmlns:a16="http://schemas.microsoft.com/office/drawing/2014/main" id="{3B4C6CB4-F1BE-1C4C-A819-AA0F8DCB05C4}"/>
              </a:ext>
            </a:extLst>
          </p:cNvPr>
          <p:cNvSpPr/>
          <p:nvPr/>
        </p:nvSpPr>
        <p:spPr>
          <a:xfrm>
            <a:off x="9841105" y="9523412"/>
            <a:ext cx="2655277" cy="2444262"/>
          </a:xfrm>
          <a:prstGeom prst="circularArrow">
            <a:avLst>
              <a:gd name="adj1" fmla="val 6975"/>
              <a:gd name="adj2" fmla="val 1142319"/>
              <a:gd name="adj3" fmla="val 18317133"/>
              <a:gd name="adj4" fmla="val 10800000"/>
              <a:gd name="adj5" fmla="val 12649"/>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pic>
        <p:nvPicPr>
          <p:cNvPr id="1032" name="Picture 8" descr="Public Domain Clip Art Image | Trout silhouette | ID ...">
            <a:extLst>
              <a:ext uri="{FF2B5EF4-FFF2-40B4-BE49-F238E27FC236}">
                <a16:creationId xmlns:a16="http://schemas.microsoft.com/office/drawing/2014/main" id="{B88EF615-922E-0242-A939-7288F5CD5E38}"/>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4918" b="95902" l="4369" r="98544">
                        <a14:foregroundMark x1="76272" y1="89364" x2="83981" y2="88934"/>
                        <a14:foregroundMark x1="39806" y1="91393" x2="60094" y2="90264"/>
                        <a14:foregroundMark x1="83981" y1="88934" x2="73301" y2="84426"/>
                        <a14:foregroundMark x1="77903" y1="91527" x2="85922" y2="90574"/>
                        <a14:foregroundMark x1="51456" y1="94672" x2="56225" y2="94105"/>
                        <a14:foregroundMark x1="62420" y1="95944" x2="62273" y2="95932"/>
                        <a14:foregroundMark x1="68603" y1="96441" x2="67267" y2="96333"/>
                        <a14:foregroundMark x1="77184" y1="97131" x2="73521" y2="96837"/>
                        <a14:foregroundMark x1="92718" y1="85246" x2="98544" y2="79508"/>
                        <a14:foregroundMark x1="8252" y1="70492" x2="4854" y2="56967"/>
                        <a14:foregroundMark x1="66019" y1="4918" x2="51456" y2="5738"/>
                        <a14:backgroundMark x1="75243" y1="90574" x2="64563" y2="91393"/>
                        <a14:backgroundMark x1="75243" y1="90574" x2="75243" y2="90574"/>
                        <a14:backgroundMark x1="63107" y1="91803" x2="63592" y2="90984"/>
                        <a14:backgroundMark x1="60194" y1="90164" x2="66019" y2="92213"/>
                        <a14:backgroundMark x1="65049" y1="93443" x2="68447" y2="93852"/>
                        <a14:backgroundMark x1="65534" y1="93033" x2="67476" y2="93852"/>
                        <a14:backgroundMark x1="66019" y1="93852" x2="64563" y2="92623"/>
                        <a14:backgroundMark x1="76214" y1="90574" x2="73301" y2="90164"/>
                        <a14:backgroundMark x1="77184" y1="90574" x2="75243" y2="90574"/>
                        <a14:backgroundMark x1="77184" y1="90574" x2="74757" y2="90574"/>
                      </a14:backgroundRemoval>
                    </a14:imgEffect>
                  </a14:imgLayer>
                </a14:imgProps>
              </a:ext>
              <a:ext uri="{28A0092B-C50C-407E-A947-70E740481C1C}">
                <a14:useLocalDpi xmlns:a14="http://schemas.microsoft.com/office/drawing/2010/main" val="0"/>
              </a:ext>
            </a:extLst>
          </a:blip>
          <a:srcRect/>
          <a:stretch>
            <a:fillRect/>
          </a:stretch>
        </p:blipFill>
        <p:spPr bwMode="auto">
          <a:xfrm rot="6184363" flipV="1">
            <a:off x="4050847" y="5467199"/>
            <a:ext cx="820481" cy="1088316"/>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7">
            <a:extLst>
              <a:ext uri="{FF2B5EF4-FFF2-40B4-BE49-F238E27FC236}">
                <a16:creationId xmlns:a16="http://schemas.microsoft.com/office/drawing/2014/main" id="{C626387B-CECD-CD4D-BAD8-EBA812A5E607}"/>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33530" b="49803" l="37288" r="40777">
                        <a14:foregroundMark x1="38016" y1="34827" x2="38774" y2="33923"/>
                        <a14:foregroundMark x1="38865" y1="33530" x2="38258" y2="33569"/>
                        <a14:foregroundMark x1="37925" y1="38561" x2="39078" y2="43082"/>
                        <a14:foregroundMark x1="39078" y1="43082" x2="39108" y2="49803"/>
                        <a14:foregroundMark x1="39563" y1="44143" x2="40049" y2="44575"/>
                        <a14:foregroundMark x1="39593" y1="44969" x2="39775" y2="47288"/>
                        <a14:foregroundMark x1="40352" y1="45951" x2="40231" y2="46305"/>
                        <a14:foregroundMark x1="37470" y1="43947" x2="37712" y2="47406"/>
                      </a14:backgroundRemoval>
                    </a14:imgEffect>
                  </a14:imgLayer>
                </a14:imgProps>
              </a:ext>
            </a:extLst>
          </a:blip>
          <a:srcRect l="36841" t="32631" r="58690" b="49388"/>
          <a:stretch/>
        </p:blipFill>
        <p:spPr>
          <a:xfrm>
            <a:off x="3699404" y="6146062"/>
            <a:ext cx="325864" cy="1011277"/>
          </a:xfrm>
          <a:prstGeom prst="rect">
            <a:avLst/>
          </a:prstGeom>
        </p:spPr>
      </p:pic>
      <p:pic>
        <p:nvPicPr>
          <p:cNvPr id="37" name="Picture 36">
            <a:extLst>
              <a:ext uri="{FF2B5EF4-FFF2-40B4-BE49-F238E27FC236}">
                <a16:creationId xmlns:a16="http://schemas.microsoft.com/office/drawing/2014/main" id="{47C49B25-A7EB-0841-A5BD-2BF49292F216}"/>
              </a:ext>
            </a:extLst>
          </p:cNvPr>
          <p:cNvPicPr>
            <a:picLocks noChangeAspect="1"/>
          </p:cNvPicPr>
          <p:nvPr/>
        </p:nvPicPr>
        <p:blipFill rotWithShape="1">
          <a:blip r:embed="rId9">
            <a:extLst>
              <a:ext uri="{BEBA8EAE-BF5A-486C-A8C5-ECC9F3942E4B}">
                <a14:imgProps xmlns:a14="http://schemas.microsoft.com/office/drawing/2010/main">
                  <a14:imgLayer r:embed="rId10">
                    <a14:imgEffect>
                      <a14:backgroundRemoval t="54285" b="62893" l="55431" r="60801">
                        <a14:foregroundMark x1="59163" y1="56840" x2="57524" y2="57469"/>
                        <a14:foregroundMark x1="57524" y1="57469" x2="58677" y2="55778"/>
                        <a14:foregroundMark x1="58677" y1="55778" x2="58495" y2="54953"/>
                        <a14:foregroundMark x1="57888" y1="57586" x2="57828" y2="58137"/>
                        <a14:foregroundMark x1="58465" y1="57704" x2="58374" y2="57980"/>
                        <a14:foregroundMark x1="59345" y1="54874" x2="58708" y2="54796"/>
                        <a14:foregroundMark x1="57251" y1="54678" x2="56220" y2="54835"/>
                        <a14:foregroundMark x1="56796" y1="56171" x2="56796" y2="56368"/>
                        <a14:foregroundMark x1="57373" y1="56486" x2="57342" y2="57547"/>
                        <a14:foregroundMark x1="56766" y1="55228" x2="56341" y2="55031"/>
                        <a14:foregroundMark x1="56705" y1="54285" x2="56159" y2="54403"/>
                        <a14:foregroundMark x1="56584" y1="57272" x2="56705" y2="58530"/>
                        <a14:foregroundMark x1="56826" y1="57862" x2="57251" y2="58923"/>
                        <a14:foregroundMark x1="56978" y1="55700" x2="56523" y2="55582"/>
                      </a14:backgroundRemoval>
                    </a14:imgEffect>
                  </a14:imgLayer>
                </a14:imgProps>
              </a:ext>
            </a:extLst>
          </a:blip>
          <a:srcRect l="54787" t="53692" r="40120" b="40533"/>
          <a:stretch/>
        </p:blipFill>
        <p:spPr>
          <a:xfrm>
            <a:off x="4418446" y="6552172"/>
            <a:ext cx="622175" cy="544171"/>
          </a:xfrm>
          <a:prstGeom prst="rect">
            <a:avLst/>
          </a:prstGeom>
        </p:spPr>
      </p:pic>
      <p:pic>
        <p:nvPicPr>
          <p:cNvPr id="38" name="Picture 37">
            <a:extLst>
              <a:ext uri="{FF2B5EF4-FFF2-40B4-BE49-F238E27FC236}">
                <a16:creationId xmlns:a16="http://schemas.microsoft.com/office/drawing/2014/main" id="{ED7B0442-683D-8647-823F-0468222E6DEA}"/>
              </a:ext>
            </a:extLst>
          </p:cNvPr>
          <p:cNvPicPr>
            <a:picLocks noChangeAspect="1"/>
          </p:cNvPicPr>
          <p:nvPr/>
        </p:nvPicPr>
        <p:blipFill rotWithShape="1">
          <a:blip r:embed="rId11">
            <a:extLst>
              <a:ext uri="{BEBA8EAE-BF5A-486C-A8C5-ECC9F3942E4B}">
                <a14:imgProps xmlns:a14="http://schemas.microsoft.com/office/drawing/2010/main">
                  <a14:imgLayer r:embed="rId12">
                    <a14:imgEffect>
                      <a14:backgroundRemoval t="58530" b="63443" l="57767" r="59618">
                        <a14:foregroundMark x1="59436" y1="59041" x2="57979" y2="60142"/>
                        <a14:foregroundMark x1="57979" y1="60142" x2="59405" y2="59159"/>
                        <a14:foregroundMark x1="58010" y1="60259" x2="58920" y2="60181"/>
                        <a14:foregroundMark x1="58343" y1="61164" x2="59436" y2="59513"/>
                        <a14:foregroundMark x1="59436" y1="59513" x2="57858" y2="60299"/>
                        <a14:foregroundMark x1="57858" y1="60299" x2="58283" y2="61203"/>
                        <a14:foregroundMark x1="57888" y1="60810" x2="58192" y2="61321"/>
                        <a14:foregroundMark x1="59405" y1="58608" x2="58859" y2="58569"/>
                        <a14:foregroundMark x1="58343" y1="58726" x2="57858" y2="59827"/>
                        <a14:foregroundMark x1="57767" y1="61321" x2="57949" y2="62421"/>
                        <a14:foregroundMark x1="58556" y1="61399" x2="58070" y2="63443"/>
                        <a14:foregroundMark x1="58070" y1="63443" x2="57888" y2="62539"/>
                        <a14:foregroundMark x1="59587" y1="62343" x2="59618" y2="61714"/>
                      </a14:backgroundRemoval>
                    </a14:imgEffect>
                  </a14:imgLayer>
                </a14:imgProps>
              </a:ext>
            </a:extLst>
          </a:blip>
          <a:srcRect l="57651" t="58432" r="40104" b="36016"/>
          <a:stretch/>
        </p:blipFill>
        <p:spPr>
          <a:xfrm rot="16200000">
            <a:off x="4289705" y="6574254"/>
            <a:ext cx="371621" cy="708798"/>
          </a:xfrm>
          <a:prstGeom prst="rect">
            <a:avLst/>
          </a:prstGeom>
        </p:spPr>
      </p:pic>
      <p:pic>
        <p:nvPicPr>
          <p:cNvPr id="49" name="Picture 12" descr="https://www.frontiersin.org/files/Articles/378098/fcvm-05-00089-HTML/image_m/fcvm-05-00089-g001.jpg">
            <a:extLst>
              <a:ext uri="{FF2B5EF4-FFF2-40B4-BE49-F238E27FC236}">
                <a16:creationId xmlns:a16="http://schemas.microsoft.com/office/drawing/2014/main" id="{35A7D5D4-DB9D-9F45-960A-1113B8C720B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7316" t="-992" r="20347" b="43053"/>
          <a:stretch/>
        </p:blipFill>
        <p:spPr bwMode="auto">
          <a:xfrm>
            <a:off x="13638766" y="4017007"/>
            <a:ext cx="1631576" cy="2039116"/>
          </a:xfrm>
          <a:prstGeom prst="rect">
            <a:avLst/>
          </a:prstGeom>
          <a:noFill/>
          <a:extLst>
            <a:ext uri="{909E8E84-426E-40DD-AFC4-6F175D3DCCD1}">
              <a14:hiddenFill xmlns:a14="http://schemas.microsoft.com/office/drawing/2010/main">
                <a:solidFill>
                  <a:srgbClr val="FFFFFF"/>
                </a:solidFill>
              </a14:hiddenFill>
            </a:ext>
          </a:extLst>
        </p:spPr>
      </p:pic>
      <p:cxnSp>
        <p:nvCxnSpPr>
          <p:cNvPr id="41" name="Straight Arrow Connector 40">
            <a:extLst>
              <a:ext uri="{FF2B5EF4-FFF2-40B4-BE49-F238E27FC236}">
                <a16:creationId xmlns:a16="http://schemas.microsoft.com/office/drawing/2014/main" id="{0D95F0A4-2728-1140-A51D-505A30A7C6EE}"/>
              </a:ext>
            </a:extLst>
          </p:cNvPr>
          <p:cNvCxnSpPr>
            <a:cxnSpLocks/>
          </p:cNvCxnSpPr>
          <p:nvPr/>
        </p:nvCxnSpPr>
        <p:spPr>
          <a:xfrm>
            <a:off x="3089193" y="6689518"/>
            <a:ext cx="395375" cy="0"/>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F1DDE6E1-BC89-474E-A8B7-5AF415F86DD0}"/>
              </a:ext>
            </a:extLst>
          </p:cNvPr>
          <p:cNvSpPr txBox="1"/>
          <p:nvPr/>
        </p:nvSpPr>
        <p:spPr>
          <a:xfrm>
            <a:off x="4099471" y="7260385"/>
            <a:ext cx="2655276" cy="461665"/>
          </a:xfrm>
          <a:prstGeom prst="rect">
            <a:avLst/>
          </a:prstGeom>
          <a:noFill/>
        </p:spPr>
        <p:txBody>
          <a:bodyPr wrap="square" rtlCol="0">
            <a:spAutoFit/>
          </a:bodyPr>
          <a:lstStyle/>
          <a:p>
            <a:pPr algn="ctr"/>
            <a:r>
              <a:rPr lang="en-US" sz="2400" dirty="0"/>
              <a:t>Molecular surveys</a:t>
            </a:r>
          </a:p>
        </p:txBody>
      </p:sp>
      <p:pic>
        <p:nvPicPr>
          <p:cNvPr id="56" name="Picture 12" descr="https://www.frontiersin.org/files/Articles/378098/fcvm-05-00089-HTML/image_m/fcvm-05-00089-g001.jpg">
            <a:extLst>
              <a:ext uri="{FF2B5EF4-FFF2-40B4-BE49-F238E27FC236}">
                <a16:creationId xmlns:a16="http://schemas.microsoft.com/office/drawing/2014/main" id="{E56F5A53-3DE8-064F-8CC7-0A252200AA5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0567" t="-2075" r="37050" b="11825"/>
          <a:stretch/>
        </p:blipFill>
        <p:spPr bwMode="auto">
          <a:xfrm>
            <a:off x="8501886" y="4313875"/>
            <a:ext cx="2644348" cy="2837393"/>
          </a:xfrm>
          <a:prstGeom prst="rect">
            <a:avLst/>
          </a:prstGeom>
          <a:noFill/>
          <a:extLst>
            <a:ext uri="{909E8E84-426E-40DD-AFC4-6F175D3DCCD1}">
              <a14:hiddenFill xmlns:a14="http://schemas.microsoft.com/office/drawing/2010/main">
                <a:solidFill>
                  <a:srgbClr val="FFFFFF"/>
                </a:solidFill>
              </a14:hiddenFill>
            </a:ext>
          </a:extLst>
        </p:spPr>
      </p:pic>
      <p:sp>
        <p:nvSpPr>
          <p:cNvPr id="57" name="TextBox 56">
            <a:extLst>
              <a:ext uri="{FF2B5EF4-FFF2-40B4-BE49-F238E27FC236}">
                <a16:creationId xmlns:a16="http://schemas.microsoft.com/office/drawing/2014/main" id="{E1410197-1E64-9448-8BB8-66BC20166267}"/>
              </a:ext>
            </a:extLst>
          </p:cNvPr>
          <p:cNvSpPr txBox="1"/>
          <p:nvPr/>
        </p:nvSpPr>
        <p:spPr>
          <a:xfrm>
            <a:off x="8682524" y="7075718"/>
            <a:ext cx="1981750" cy="830997"/>
          </a:xfrm>
          <a:prstGeom prst="rect">
            <a:avLst/>
          </a:prstGeom>
          <a:noFill/>
        </p:spPr>
        <p:txBody>
          <a:bodyPr wrap="square" rtlCol="0">
            <a:spAutoFit/>
          </a:bodyPr>
          <a:lstStyle/>
          <a:p>
            <a:pPr algn="ctr"/>
            <a:r>
              <a:rPr lang="en-US" sz="2400" dirty="0"/>
              <a:t>Data integration</a:t>
            </a:r>
          </a:p>
        </p:txBody>
      </p:sp>
      <p:sp>
        <p:nvSpPr>
          <p:cNvPr id="60" name="TextBox 59">
            <a:extLst>
              <a:ext uri="{FF2B5EF4-FFF2-40B4-BE49-F238E27FC236}">
                <a16:creationId xmlns:a16="http://schemas.microsoft.com/office/drawing/2014/main" id="{1E1604F4-3DA2-4D4A-95DC-34743D761540}"/>
              </a:ext>
            </a:extLst>
          </p:cNvPr>
          <p:cNvSpPr txBox="1"/>
          <p:nvPr/>
        </p:nvSpPr>
        <p:spPr>
          <a:xfrm>
            <a:off x="10669516" y="7129282"/>
            <a:ext cx="2876440" cy="461665"/>
          </a:xfrm>
          <a:prstGeom prst="rect">
            <a:avLst/>
          </a:prstGeom>
          <a:noFill/>
        </p:spPr>
        <p:txBody>
          <a:bodyPr wrap="square" rtlCol="0">
            <a:spAutoFit/>
          </a:bodyPr>
          <a:lstStyle/>
          <a:p>
            <a:pPr algn="ctr"/>
            <a:r>
              <a:rPr lang="en-US" sz="2400" dirty="0"/>
              <a:t>Signatures</a:t>
            </a:r>
          </a:p>
        </p:txBody>
      </p:sp>
      <p:sp>
        <p:nvSpPr>
          <p:cNvPr id="45" name="TextBox 44">
            <a:extLst>
              <a:ext uri="{FF2B5EF4-FFF2-40B4-BE49-F238E27FC236}">
                <a16:creationId xmlns:a16="http://schemas.microsoft.com/office/drawing/2014/main" id="{891550A0-FE2B-444B-9B98-C28CC5AE7FAC}"/>
              </a:ext>
            </a:extLst>
          </p:cNvPr>
          <p:cNvSpPr txBox="1"/>
          <p:nvPr/>
        </p:nvSpPr>
        <p:spPr>
          <a:xfrm>
            <a:off x="13992323" y="3969967"/>
            <a:ext cx="1070549" cy="369332"/>
          </a:xfrm>
          <a:prstGeom prst="rect">
            <a:avLst/>
          </a:prstGeom>
          <a:noFill/>
        </p:spPr>
        <p:txBody>
          <a:bodyPr wrap="none" rtlCol="0">
            <a:spAutoFit/>
          </a:bodyPr>
          <a:lstStyle/>
          <a:p>
            <a:r>
              <a:rPr lang="en-US" dirty="0"/>
              <a:t>tolerance</a:t>
            </a:r>
          </a:p>
        </p:txBody>
      </p:sp>
      <p:sp>
        <p:nvSpPr>
          <p:cNvPr id="62" name="TextBox 61">
            <a:extLst>
              <a:ext uri="{FF2B5EF4-FFF2-40B4-BE49-F238E27FC236}">
                <a16:creationId xmlns:a16="http://schemas.microsoft.com/office/drawing/2014/main" id="{90ACD09F-B4BC-AA45-9184-2D1935956749}"/>
              </a:ext>
            </a:extLst>
          </p:cNvPr>
          <p:cNvSpPr txBox="1"/>
          <p:nvPr/>
        </p:nvSpPr>
        <p:spPr>
          <a:xfrm>
            <a:off x="13499144" y="6323501"/>
            <a:ext cx="1122423" cy="369332"/>
          </a:xfrm>
          <a:prstGeom prst="rect">
            <a:avLst/>
          </a:prstGeom>
          <a:noFill/>
        </p:spPr>
        <p:txBody>
          <a:bodyPr wrap="none" rtlCol="0">
            <a:spAutoFit/>
          </a:bodyPr>
          <a:lstStyle/>
          <a:p>
            <a:r>
              <a:rPr lang="en-US" dirty="0"/>
              <a:t>sensitivity</a:t>
            </a:r>
          </a:p>
        </p:txBody>
      </p:sp>
      <p:cxnSp>
        <p:nvCxnSpPr>
          <p:cNvPr id="63" name="Straight Arrow Connector 62">
            <a:extLst>
              <a:ext uri="{FF2B5EF4-FFF2-40B4-BE49-F238E27FC236}">
                <a16:creationId xmlns:a16="http://schemas.microsoft.com/office/drawing/2014/main" id="{391B8F1E-82C1-8E40-91DD-9FCABF96DC76}"/>
              </a:ext>
            </a:extLst>
          </p:cNvPr>
          <p:cNvCxnSpPr>
            <a:cxnSpLocks/>
          </p:cNvCxnSpPr>
          <p:nvPr/>
        </p:nvCxnSpPr>
        <p:spPr>
          <a:xfrm>
            <a:off x="5083934" y="6442338"/>
            <a:ext cx="395375" cy="0"/>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A38477CB-06B5-0D4D-A7F5-7E2EDD84CCF2}"/>
              </a:ext>
            </a:extLst>
          </p:cNvPr>
          <p:cNvCxnSpPr>
            <a:cxnSpLocks/>
          </p:cNvCxnSpPr>
          <p:nvPr/>
        </p:nvCxnSpPr>
        <p:spPr>
          <a:xfrm>
            <a:off x="7714364" y="6620657"/>
            <a:ext cx="395375" cy="0"/>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pic>
        <p:nvPicPr>
          <p:cNvPr id="39" name="Picture 12" descr="https://www.frontiersin.org/files/Articles/378098/fcvm-05-00089-HTML/image_m/fcvm-05-00089-g001.jpg">
            <a:extLst>
              <a:ext uri="{FF2B5EF4-FFF2-40B4-BE49-F238E27FC236}">
                <a16:creationId xmlns:a16="http://schemas.microsoft.com/office/drawing/2014/main" id="{E2D6FB88-88D9-6646-AFA4-43479B25502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7316" t="-992" r="20347" b="43053"/>
          <a:stretch/>
        </p:blipFill>
        <p:spPr bwMode="auto">
          <a:xfrm>
            <a:off x="13431296" y="7096340"/>
            <a:ext cx="1219504" cy="15241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0080563"/>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250</TotalTime>
  <Words>212</Words>
  <Application>Microsoft Macintosh PowerPoint</Application>
  <PresentationFormat>Custom</PresentationFormat>
  <Paragraphs>32</Paragraphs>
  <Slides>3</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vt:i4>
      </vt:variant>
    </vt:vector>
  </HeadingPairs>
  <TitlesOfParts>
    <vt:vector size="7" baseType="lpstr">
      <vt:lpstr>Arial</vt:lpstr>
      <vt:lpstr>Calibri</vt:lpstr>
      <vt:lpstr>Calibri Light</vt:lpstr>
      <vt:lpstr>Office Theme</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Shelly A Trigg</dc:creator>
  <cp:lastModifiedBy>Shelly A Trigg</cp:lastModifiedBy>
  <cp:revision>18</cp:revision>
  <dcterms:created xsi:type="dcterms:W3CDTF">2020-04-14T19:02:52Z</dcterms:created>
  <dcterms:modified xsi:type="dcterms:W3CDTF">2020-04-14T23:13:12Z</dcterms:modified>
</cp:coreProperties>
</file>